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1" r:id="rId5"/>
    <p:sldId id="266" r:id="rId6"/>
    <p:sldId id="262" r:id="rId7"/>
    <p:sldId id="279" r:id="rId8"/>
    <p:sldId id="265" r:id="rId9"/>
    <p:sldId id="263" r:id="rId10"/>
    <p:sldId id="264" r:id="rId11"/>
    <p:sldId id="267" r:id="rId12"/>
    <p:sldId id="268" r:id="rId13"/>
    <p:sldId id="269" r:id="rId14"/>
    <p:sldId id="270" r:id="rId15"/>
    <p:sldId id="273" r:id="rId16"/>
    <p:sldId id="272" r:id="rId17"/>
    <p:sldId id="271" r:id="rId18"/>
    <p:sldId id="284" r:id="rId19"/>
    <p:sldId id="274" r:id="rId20"/>
    <p:sldId id="280" r:id="rId21"/>
    <p:sldId id="283" r:id="rId22"/>
    <p:sldId id="257" r:id="rId23"/>
    <p:sldId id="258" r:id="rId24"/>
    <p:sldId id="277" r:id="rId25"/>
    <p:sldId id="278" r:id="rId26"/>
    <p:sldId id="281" r:id="rId27"/>
    <p:sldId id="282"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SANGELA SILVA OLIVEIRA" initials="RSO" lastIdx="1" clrIdx="0">
    <p:extLst>
      <p:ext uri="{19B8F6BF-5375-455C-9EA6-DF929625EA0E}">
        <p15:presenceInfo xmlns:p15="http://schemas.microsoft.com/office/powerpoint/2012/main" userId="25d99e9a21b095e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3BFB93-A368-4BF0-9EF7-0F7A2B7F7FD1}" v="125" dt="2020-04-06T21:41:18.6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7" d="100"/>
          <a:sy n="87" d="100"/>
        </p:scale>
        <p:origin x="20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SANGELA SILVA OLIVEIRA" userId="25d99e9a21b095e3" providerId="LiveId" clId="{B03BFB93-A368-4BF0-9EF7-0F7A2B7F7FD1}"/>
    <pc:docChg chg="undo custSel mod addSld delSld modSld sldOrd">
      <pc:chgData name="ROSANGELA SILVA OLIVEIRA" userId="25d99e9a21b095e3" providerId="LiveId" clId="{B03BFB93-A368-4BF0-9EF7-0F7A2B7F7FD1}" dt="2020-04-06T21:41:20.619" v="5609" actId="113"/>
      <pc:docMkLst>
        <pc:docMk/>
      </pc:docMkLst>
      <pc:sldChg chg="addSp modSp mod">
        <pc:chgData name="ROSANGELA SILVA OLIVEIRA" userId="25d99e9a21b095e3" providerId="LiveId" clId="{B03BFB93-A368-4BF0-9EF7-0F7A2B7F7FD1}" dt="2020-04-06T01:02:43.087" v="40" actId="14100"/>
        <pc:sldMkLst>
          <pc:docMk/>
          <pc:sldMk cId="1452115362" sldId="256"/>
        </pc:sldMkLst>
        <pc:spChg chg="mod">
          <ac:chgData name="ROSANGELA SILVA OLIVEIRA" userId="25d99e9a21b095e3" providerId="LiveId" clId="{B03BFB93-A368-4BF0-9EF7-0F7A2B7F7FD1}" dt="2020-04-06T01:02:24.151" v="38" actId="20577"/>
          <ac:spMkLst>
            <pc:docMk/>
            <pc:sldMk cId="1452115362" sldId="256"/>
            <ac:spMk id="2" creationId="{0EE9C64B-F8BB-448F-ADDD-FFF80F4E2172}"/>
          </ac:spMkLst>
        </pc:spChg>
        <pc:spChg chg="mod">
          <ac:chgData name="ROSANGELA SILVA OLIVEIRA" userId="25d99e9a21b095e3" providerId="LiveId" clId="{B03BFB93-A368-4BF0-9EF7-0F7A2B7F7FD1}" dt="2020-04-06T01:02:01.997" v="36" actId="1076"/>
          <ac:spMkLst>
            <pc:docMk/>
            <pc:sldMk cId="1452115362" sldId="256"/>
            <ac:spMk id="3" creationId="{D9D63CE8-4427-4940-9144-4E049183647E}"/>
          </ac:spMkLst>
        </pc:spChg>
        <pc:picChg chg="add mod">
          <ac:chgData name="ROSANGELA SILVA OLIVEIRA" userId="25d99e9a21b095e3" providerId="LiveId" clId="{B03BFB93-A368-4BF0-9EF7-0F7A2B7F7FD1}" dt="2020-04-06T01:02:43.087" v="40" actId="14100"/>
          <ac:picMkLst>
            <pc:docMk/>
            <pc:sldMk cId="1452115362" sldId="256"/>
            <ac:picMk id="4" creationId="{5D24BC3A-5CC5-440C-928C-7D03780A81B1}"/>
          </ac:picMkLst>
        </pc:picChg>
      </pc:sldChg>
      <pc:sldChg chg="modSp mod ord">
        <pc:chgData name="ROSANGELA SILVA OLIVEIRA" userId="25d99e9a21b095e3" providerId="LiveId" clId="{B03BFB93-A368-4BF0-9EF7-0F7A2B7F7FD1}" dt="2020-04-06T19:50:20.247" v="3274"/>
        <pc:sldMkLst>
          <pc:docMk/>
          <pc:sldMk cId="3138045531" sldId="257"/>
        </pc:sldMkLst>
        <pc:spChg chg="mod">
          <ac:chgData name="ROSANGELA SILVA OLIVEIRA" userId="25d99e9a21b095e3" providerId="LiveId" clId="{B03BFB93-A368-4BF0-9EF7-0F7A2B7F7FD1}" dt="2020-04-06T11:15:53.894" v="1423" actId="207"/>
          <ac:spMkLst>
            <pc:docMk/>
            <pc:sldMk cId="3138045531" sldId="257"/>
            <ac:spMk id="2" creationId="{DDC3377A-BE2E-4BE8-8915-44DAB858A150}"/>
          </ac:spMkLst>
        </pc:spChg>
        <pc:spChg chg="mod">
          <ac:chgData name="ROSANGELA SILVA OLIVEIRA" userId="25d99e9a21b095e3" providerId="LiveId" clId="{B03BFB93-A368-4BF0-9EF7-0F7A2B7F7FD1}" dt="2020-04-06T11:16:02.451" v="1424" actId="1076"/>
          <ac:spMkLst>
            <pc:docMk/>
            <pc:sldMk cId="3138045531" sldId="257"/>
            <ac:spMk id="3" creationId="{664446CE-6901-40FE-BE3F-97FDD4D98FC7}"/>
          </ac:spMkLst>
        </pc:spChg>
      </pc:sldChg>
      <pc:sldChg chg="modSp mod ord">
        <pc:chgData name="ROSANGELA SILVA OLIVEIRA" userId="25d99e9a21b095e3" providerId="LiveId" clId="{B03BFB93-A368-4BF0-9EF7-0F7A2B7F7FD1}" dt="2020-04-06T19:50:20.247" v="3274"/>
        <pc:sldMkLst>
          <pc:docMk/>
          <pc:sldMk cId="1074926896" sldId="258"/>
        </pc:sldMkLst>
        <pc:spChg chg="mod">
          <ac:chgData name="ROSANGELA SILVA OLIVEIRA" userId="25d99e9a21b095e3" providerId="LiveId" clId="{B03BFB93-A368-4BF0-9EF7-0F7A2B7F7FD1}" dt="2020-04-06T10:42:32.880" v="237"/>
          <ac:spMkLst>
            <pc:docMk/>
            <pc:sldMk cId="1074926896" sldId="258"/>
            <ac:spMk id="2" creationId="{7F6185B7-E982-4879-908D-BFBA7BF17C58}"/>
          </ac:spMkLst>
        </pc:spChg>
        <pc:spChg chg="mod">
          <ac:chgData name="ROSANGELA SILVA OLIVEIRA" userId="25d99e9a21b095e3" providerId="LiveId" clId="{B03BFB93-A368-4BF0-9EF7-0F7A2B7F7FD1}" dt="2020-04-06T11:21:33.868" v="1429" actId="1076"/>
          <ac:spMkLst>
            <pc:docMk/>
            <pc:sldMk cId="1074926896" sldId="258"/>
            <ac:spMk id="3" creationId="{10AF0024-10B9-4375-85B4-F89E723B40F2}"/>
          </ac:spMkLst>
        </pc:spChg>
      </pc:sldChg>
      <pc:sldChg chg="modSp add mod">
        <pc:chgData name="ROSANGELA SILVA OLIVEIRA" userId="25d99e9a21b095e3" providerId="LiveId" clId="{B03BFB93-A368-4BF0-9EF7-0F7A2B7F7FD1}" dt="2020-04-06T21:41:20.619" v="5609" actId="113"/>
        <pc:sldMkLst>
          <pc:docMk/>
          <pc:sldMk cId="2588853240" sldId="259"/>
        </pc:sldMkLst>
        <pc:spChg chg="mod">
          <ac:chgData name="ROSANGELA SILVA OLIVEIRA" userId="25d99e9a21b095e3" providerId="LiveId" clId="{B03BFB93-A368-4BF0-9EF7-0F7A2B7F7FD1}" dt="2020-04-06T21:09:39.538" v="5274" actId="1076"/>
          <ac:spMkLst>
            <pc:docMk/>
            <pc:sldMk cId="2588853240" sldId="259"/>
            <ac:spMk id="2" creationId="{8C3A0458-300E-4CEA-8269-A9FD1FD1A576}"/>
          </ac:spMkLst>
        </pc:spChg>
        <pc:spChg chg="mod">
          <ac:chgData name="ROSANGELA SILVA OLIVEIRA" userId="25d99e9a21b095e3" providerId="LiveId" clId="{B03BFB93-A368-4BF0-9EF7-0F7A2B7F7FD1}" dt="2020-04-06T21:41:20.619" v="5609" actId="113"/>
          <ac:spMkLst>
            <pc:docMk/>
            <pc:sldMk cId="2588853240" sldId="259"/>
            <ac:spMk id="3" creationId="{908BC1B4-71EB-44A9-8A97-710CE3238E9C}"/>
          </ac:spMkLst>
        </pc:spChg>
      </pc:sldChg>
      <pc:sldChg chg="modSp add mod">
        <pc:chgData name="ROSANGELA SILVA OLIVEIRA" userId="25d99e9a21b095e3" providerId="LiveId" clId="{B03BFB93-A368-4BF0-9EF7-0F7A2B7F7FD1}" dt="2020-04-06T11:40:27.521" v="1820" actId="1076"/>
        <pc:sldMkLst>
          <pc:docMk/>
          <pc:sldMk cId="1769525921" sldId="260"/>
        </pc:sldMkLst>
        <pc:spChg chg="mod">
          <ac:chgData name="ROSANGELA SILVA OLIVEIRA" userId="25d99e9a21b095e3" providerId="LiveId" clId="{B03BFB93-A368-4BF0-9EF7-0F7A2B7F7FD1}" dt="2020-04-06T11:40:27.521" v="1820" actId="1076"/>
          <ac:spMkLst>
            <pc:docMk/>
            <pc:sldMk cId="1769525921" sldId="260"/>
            <ac:spMk id="2" creationId="{028F2879-AF6A-472A-A684-C4ADDC838640}"/>
          </ac:spMkLst>
        </pc:spChg>
        <pc:spChg chg="mod">
          <ac:chgData name="ROSANGELA SILVA OLIVEIRA" userId="25d99e9a21b095e3" providerId="LiveId" clId="{B03BFB93-A368-4BF0-9EF7-0F7A2B7F7FD1}" dt="2020-04-06T11:40:03.101" v="1817" actId="27636"/>
          <ac:spMkLst>
            <pc:docMk/>
            <pc:sldMk cId="1769525921" sldId="260"/>
            <ac:spMk id="3" creationId="{3531BF23-1FB9-4C9C-BFB7-FAEE105B9D01}"/>
          </ac:spMkLst>
        </pc:spChg>
      </pc:sldChg>
      <pc:sldChg chg="modSp add mod ord">
        <pc:chgData name="ROSANGELA SILVA OLIVEIRA" userId="25d99e9a21b095e3" providerId="LiveId" clId="{B03BFB93-A368-4BF0-9EF7-0F7A2B7F7FD1}" dt="2020-04-06T19:55:37.880" v="3517" actId="20577"/>
        <pc:sldMkLst>
          <pc:docMk/>
          <pc:sldMk cId="1842563735" sldId="261"/>
        </pc:sldMkLst>
        <pc:spChg chg="mod">
          <ac:chgData name="ROSANGELA SILVA OLIVEIRA" userId="25d99e9a21b095e3" providerId="LiveId" clId="{B03BFB93-A368-4BF0-9EF7-0F7A2B7F7FD1}" dt="2020-04-06T19:55:37.880" v="3517" actId="20577"/>
          <ac:spMkLst>
            <pc:docMk/>
            <pc:sldMk cId="1842563735" sldId="261"/>
            <ac:spMk id="2" creationId="{3D61B8CB-C02E-4DE8-B9B1-EC6A09A8C7D4}"/>
          </ac:spMkLst>
        </pc:spChg>
        <pc:spChg chg="mod">
          <ac:chgData name="ROSANGELA SILVA OLIVEIRA" userId="25d99e9a21b095e3" providerId="LiveId" clId="{B03BFB93-A368-4BF0-9EF7-0F7A2B7F7FD1}" dt="2020-04-06T11:50:52.894" v="1875" actId="113"/>
          <ac:spMkLst>
            <pc:docMk/>
            <pc:sldMk cId="1842563735" sldId="261"/>
            <ac:spMk id="3" creationId="{92E01076-6AD5-4C0E-B00E-C062697279B8}"/>
          </ac:spMkLst>
        </pc:spChg>
      </pc:sldChg>
      <pc:sldChg chg="modSp add mod">
        <pc:chgData name="ROSANGELA SILVA OLIVEIRA" userId="25d99e9a21b095e3" providerId="LiveId" clId="{B03BFB93-A368-4BF0-9EF7-0F7A2B7F7FD1}" dt="2020-04-06T19:57:12.965" v="3543" actId="207"/>
        <pc:sldMkLst>
          <pc:docMk/>
          <pc:sldMk cId="2640324447" sldId="262"/>
        </pc:sldMkLst>
        <pc:spChg chg="mod">
          <ac:chgData name="ROSANGELA SILVA OLIVEIRA" userId="25d99e9a21b095e3" providerId="LiveId" clId="{B03BFB93-A368-4BF0-9EF7-0F7A2B7F7FD1}" dt="2020-04-06T19:57:12.965" v="3543" actId="207"/>
          <ac:spMkLst>
            <pc:docMk/>
            <pc:sldMk cId="2640324447" sldId="262"/>
            <ac:spMk id="2" creationId="{4C9882A9-FE8D-404C-8769-6BF8A0C46A02}"/>
          </ac:spMkLst>
        </pc:spChg>
        <pc:spChg chg="mod">
          <ac:chgData name="ROSANGELA SILVA OLIVEIRA" userId="25d99e9a21b095e3" providerId="LiveId" clId="{B03BFB93-A368-4BF0-9EF7-0F7A2B7F7FD1}" dt="2020-04-06T19:57:05.625" v="3542" actId="27636"/>
          <ac:spMkLst>
            <pc:docMk/>
            <pc:sldMk cId="2640324447" sldId="262"/>
            <ac:spMk id="3" creationId="{A1CD277C-1177-4AE4-A7DF-9ABF4DAB2F52}"/>
          </ac:spMkLst>
        </pc:spChg>
      </pc:sldChg>
      <pc:sldChg chg="modSp add mod">
        <pc:chgData name="ROSANGELA SILVA OLIVEIRA" userId="25d99e9a21b095e3" providerId="LiveId" clId="{B03BFB93-A368-4BF0-9EF7-0F7A2B7F7FD1}" dt="2020-04-06T19:59:08.472" v="3575"/>
        <pc:sldMkLst>
          <pc:docMk/>
          <pc:sldMk cId="4189570105" sldId="263"/>
        </pc:sldMkLst>
        <pc:spChg chg="mod">
          <ac:chgData name="ROSANGELA SILVA OLIVEIRA" userId="25d99e9a21b095e3" providerId="LiveId" clId="{B03BFB93-A368-4BF0-9EF7-0F7A2B7F7FD1}" dt="2020-04-06T19:59:08.472" v="3575"/>
          <ac:spMkLst>
            <pc:docMk/>
            <pc:sldMk cId="4189570105" sldId="263"/>
            <ac:spMk id="2" creationId="{177D046E-BBF9-44FE-AE90-1FDAD5390652}"/>
          </ac:spMkLst>
        </pc:spChg>
        <pc:spChg chg="mod">
          <ac:chgData name="ROSANGELA SILVA OLIVEIRA" userId="25d99e9a21b095e3" providerId="LiveId" clId="{B03BFB93-A368-4BF0-9EF7-0F7A2B7F7FD1}" dt="2020-04-06T12:17:46.836" v="1993" actId="115"/>
          <ac:spMkLst>
            <pc:docMk/>
            <pc:sldMk cId="4189570105" sldId="263"/>
            <ac:spMk id="3" creationId="{85CABB41-366B-49F1-A5A5-1C328BBCC18A}"/>
          </ac:spMkLst>
        </pc:spChg>
      </pc:sldChg>
      <pc:sldChg chg="modSp add mod">
        <pc:chgData name="ROSANGELA SILVA OLIVEIRA" userId="25d99e9a21b095e3" providerId="LiveId" clId="{B03BFB93-A368-4BF0-9EF7-0F7A2B7F7FD1}" dt="2020-04-06T19:58:54.478" v="3572" actId="207"/>
        <pc:sldMkLst>
          <pc:docMk/>
          <pc:sldMk cId="3625955458" sldId="264"/>
        </pc:sldMkLst>
        <pc:spChg chg="mod">
          <ac:chgData name="ROSANGELA SILVA OLIVEIRA" userId="25d99e9a21b095e3" providerId="LiveId" clId="{B03BFB93-A368-4BF0-9EF7-0F7A2B7F7FD1}" dt="2020-04-06T19:58:54.478" v="3572" actId="207"/>
          <ac:spMkLst>
            <pc:docMk/>
            <pc:sldMk cId="3625955458" sldId="264"/>
            <ac:spMk id="2" creationId="{D5BFBD24-175B-4E6E-AA9A-6378118B0C99}"/>
          </ac:spMkLst>
        </pc:spChg>
        <pc:spChg chg="mod">
          <ac:chgData name="ROSANGELA SILVA OLIVEIRA" userId="25d99e9a21b095e3" providerId="LiveId" clId="{B03BFB93-A368-4BF0-9EF7-0F7A2B7F7FD1}" dt="2020-04-06T12:19:12.607" v="2006" actId="14100"/>
          <ac:spMkLst>
            <pc:docMk/>
            <pc:sldMk cId="3625955458" sldId="264"/>
            <ac:spMk id="3" creationId="{B6F268A2-EF57-41B6-801E-4AF401B550D1}"/>
          </ac:spMkLst>
        </pc:spChg>
      </pc:sldChg>
      <pc:sldChg chg="modSp add mod">
        <pc:chgData name="ROSANGELA SILVA OLIVEIRA" userId="25d99e9a21b095e3" providerId="LiveId" clId="{B03BFB93-A368-4BF0-9EF7-0F7A2B7F7FD1}" dt="2020-04-06T19:58:23.388" v="3563" actId="20577"/>
        <pc:sldMkLst>
          <pc:docMk/>
          <pc:sldMk cId="3047285073" sldId="265"/>
        </pc:sldMkLst>
        <pc:spChg chg="mod">
          <ac:chgData name="ROSANGELA SILVA OLIVEIRA" userId="25d99e9a21b095e3" providerId="LiveId" clId="{B03BFB93-A368-4BF0-9EF7-0F7A2B7F7FD1}" dt="2020-04-06T19:58:23.388" v="3563" actId="20577"/>
          <ac:spMkLst>
            <pc:docMk/>
            <pc:sldMk cId="3047285073" sldId="265"/>
            <ac:spMk id="2" creationId="{5A42F950-28F2-4C52-92DF-CC77158E63E0}"/>
          </ac:spMkLst>
        </pc:spChg>
        <pc:spChg chg="mod">
          <ac:chgData name="ROSANGELA SILVA OLIVEIRA" userId="25d99e9a21b095e3" providerId="LiveId" clId="{B03BFB93-A368-4BF0-9EF7-0F7A2B7F7FD1}" dt="2020-04-06T12:16:52.275" v="1985" actId="179"/>
          <ac:spMkLst>
            <pc:docMk/>
            <pc:sldMk cId="3047285073" sldId="265"/>
            <ac:spMk id="3" creationId="{3127C48A-3939-482D-AA2F-AD5EFD945B70}"/>
          </ac:spMkLst>
        </pc:spChg>
      </pc:sldChg>
      <pc:sldChg chg="addSp delSp modSp add mod setBg">
        <pc:chgData name="ROSANGELA SILVA OLIVEIRA" userId="25d99e9a21b095e3" providerId="LiveId" clId="{B03BFB93-A368-4BF0-9EF7-0F7A2B7F7FD1}" dt="2020-04-06T12:26:32.463" v="2156" actId="255"/>
        <pc:sldMkLst>
          <pc:docMk/>
          <pc:sldMk cId="3939021392" sldId="266"/>
        </pc:sldMkLst>
        <pc:spChg chg="mod">
          <ac:chgData name="ROSANGELA SILVA OLIVEIRA" userId="25d99e9a21b095e3" providerId="LiveId" clId="{B03BFB93-A368-4BF0-9EF7-0F7A2B7F7FD1}" dt="2020-04-06T12:26:32.463" v="2156" actId="255"/>
          <ac:spMkLst>
            <pc:docMk/>
            <pc:sldMk cId="3939021392" sldId="266"/>
            <ac:spMk id="2" creationId="{BBCDC522-0B87-4927-806F-9C685754093D}"/>
          </ac:spMkLst>
        </pc:spChg>
        <pc:spChg chg="del mod">
          <ac:chgData name="ROSANGELA SILVA OLIVEIRA" userId="25d99e9a21b095e3" providerId="LiveId" clId="{B03BFB93-A368-4BF0-9EF7-0F7A2B7F7FD1}" dt="2020-04-06T12:20:30.009" v="2015" actId="478"/>
          <ac:spMkLst>
            <pc:docMk/>
            <pc:sldMk cId="3939021392" sldId="266"/>
            <ac:spMk id="3" creationId="{1C58B9FE-9908-4503-87B5-0BF0D5EEAF74}"/>
          </ac:spMkLst>
        </pc:spChg>
        <pc:spChg chg="add">
          <ac:chgData name="ROSANGELA SILVA OLIVEIRA" userId="25d99e9a21b095e3" providerId="LiveId" clId="{B03BFB93-A368-4BF0-9EF7-0F7A2B7F7FD1}" dt="2020-04-06T12:24:58.926" v="2138" actId="26606"/>
          <ac:spMkLst>
            <pc:docMk/>
            <pc:sldMk cId="3939021392" sldId="266"/>
            <ac:spMk id="14" creationId="{1F9A0C1C-8ABC-401B-8FE9-AC9327C4C587}"/>
          </ac:spMkLst>
        </pc:spChg>
        <pc:spChg chg="add">
          <ac:chgData name="ROSANGELA SILVA OLIVEIRA" userId="25d99e9a21b095e3" providerId="LiveId" clId="{B03BFB93-A368-4BF0-9EF7-0F7A2B7F7FD1}" dt="2020-04-06T12:24:58.926" v="2138" actId="26606"/>
          <ac:spMkLst>
            <pc:docMk/>
            <pc:sldMk cId="3939021392" sldId="266"/>
            <ac:spMk id="16" creationId="{BA5783C3-2F96-40A7-A24F-30CB07AA3928}"/>
          </ac:spMkLst>
        </pc:spChg>
        <pc:spChg chg="add">
          <ac:chgData name="ROSANGELA SILVA OLIVEIRA" userId="25d99e9a21b095e3" providerId="LiveId" clId="{B03BFB93-A368-4BF0-9EF7-0F7A2B7F7FD1}" dt="2020-04-06T12:24:58.926" v="2138" actId="26606"/>
          <ac:spMkLst>
            <pc:docMk/>
            <pc:sldMk cId="3939021392" sldId="266"/>
            <ac:spMk id="18" creationId="{A9D08DBA-0326-4C4E-ACFB-576F3ABDD2D0}"/>
          </ac:spMkLst>
        </pc:spChg>
        <pc:grpChg chg="add">
          <ac:chgData name="ROSANGELA SILVA OLIVEIRA" userId="25d99e9a21b095e3" providerId="LiveId" clId="{B03BFB93-A368-4BF0-9EF7-0F7A2B7F7FD1}" dt="2020-04-06T12:24:58.926" v="2138" actId="26606"/>
          <ac:grpSpMkLst>
            <pc:docMk/>
            <pc:sldMk cId="3939021392" sldId="266"/>
            <ac:grpSpMk id="10" creationId="{449BC34D-9C23-4D6D-8213-1F471AF85B3F}"/>
          </ac:grpSpMkLst>
        </pc:grpChg>
        <pc:picChg chg="add mod">
          <ac:chgData name="ROSANGELA SILVA OLIVEIRA" userId="25d99e9a21b095e3" providerId="LiveId" clId="{B03BFB93-A368-4BF0-9EF7-0F7A2B7F7FD1}" dt="2020-04-06T12:25:13.953" v="2142" actId="14100"/>
          <ac:picMkLst>
            <pc:docMk/>
            <pc:sldMk cId="3939021392" sldId="266"/>
            <ac:picMk id="5" creationId="{42AE3B8E-9CC7-4E49-9F18-BE357CB2EE9D}"/>
          </ac:picMkLst>
        </pc:picChg>
      </pc:sldChg>
      <pc:sldChg chg="addSp delSp modSp add mod setBg delDesignElem addCm">
        <pc:chgData name="ROSANGELA SILVA OLIVEIRA" userId="25d99e9a21b095e3" providerId="LiveId" clId="{B03BFB93-A368-4BF0-9EF7-0F7A2B7F7FD1}" dt="2020-04-06T12:57:13.219" v="2378" actId="113"/>
        <pc:sldMkLst>
          <pc:docMk/>
          <pc:sldMk cId="26639959" sldId="267"/>
        </pc:sldMkLst>
        <pc:spChg chg="mod">
          <ac:chgData name="ROSANGELA SILVA OLIVEIRA" userId="25d99e9a21b095e3" providerId="LiveId" clId="{B03BFB93-A368-4BF0-9EF7-0F7A2B7F7FD1}" dt="2020-04-06T12:32:14.702" v="2233" actId="1076"/>
          <ac:spMkLst>
            <pc:docMk/>
            <pc:sldMk cId="26639959" sldId="267"/>
            <ac:spMk id="2" creationId="{BBCDC522-0B87-4927-806F-9C685754093D}"/>
          </ac:spMkLst>
        </pc:spChg>
        <pc:spChg chg="add mod">
          <ac:chgData name="ROSANGELA SILVA OLIVEIRA" userId="25d99e9a21b095e3" providerId="LiveId" clId="{B03BFB93-A368-4BF0-9EF7-0F7A2B7F7FD1}" dt="2020-04-06T12:57:13.219" v="2378" actId="113"/>
          <ac:spMkLst>
            <pc:docMk/>
            <pc:sldMk cId="26639959" sldId="267"/>
            <ac:spMk id="4" creationId="{77360078-7262-4DDB-B71F-C2A2A3F4FD0C}"/>
          </ac:spMkLst>
        </pc:spChg>
        <pc:spChg chg="add">
          <ac:chgData name="ROSANGELA SILVA OLIVEIRA" userId="25d99e9a21b095e3" providerId="LiveId" clId="{B03BFB93-A368-4BF0-9EF7-0F7A2B7F7FD1}" dt="2020-04-06T12:30:48.429" v="2224" actId="26606"/>
          <ac:spMkLst>
            <pc:docMk/>
            <pc:sldMk cId="26639959" sldId="267"/>
            <ac:spMk id="7" creationId="{5D213B41-AC9B-4E61-BEED-FF4C168A8942}"/>
          </ac:spMkLst>
        </pc:spChg>
        <pc:spChg chg="add">
          <ac:chgData name="ROSANGELA SILVA OLIVEIRA" userId="25d99e9a21b095e3" providerId="LiveId" clId="{B03BFB93-A368-4BF0-9EF7-0F7A2B7F7FD1}" dt="2020-04-06T12:30:48.429" v="2224" actId="26606"/>
          <ac:spMkLst>
            <pc:docMk/>
            <pc:sldMk cId="26639959" sldId="267"/>
            <ac:spMk id="13" creationId="{D8BB75D5-93A7-4EC9-A2FB-DCBDE6DE3008}"/>
          </ac:spMkLst>
        </pc:spChg>
        <pc:spChg chg="del">
          <ac:chgData name="ROSANGELA SILVA OLIVEIRA" userId="25d99e9a21b095e3" providerId="LiveId" clId="{B03BFB93-A368-4BF0-9EF7-0F7A2B7F7FD1}" dt="2020-04-06T12:27:36.293" v="2165"/>
          <ac:spMkLst>
            <pc:docMk/>
            <pc:sldMk cId="26639959" sldId="267"/>
            <ac:spMk id="14" creationId="{1F9A0C1C-8ABC-401B-8FE9-AC9327C4C587}"/>
          </ac:spMkLst>
        </pc:spChg>
        <pc:spChg chg="add">
          <ac:chgData name="ROSANGELA SILVA OLIVEIRA" userId="25d99e9a21b095e3" providerId="LiveId" clId="{B03BFB93-A368-4BF0-9EF7-0F7A2B7F7FD1}" dt="2020-04-06T12:30:48.429" v="2224" actId="26606"/>
          <ac:spMkLst>
            <pc:docMk/>
            <pc:sldMk cId="26639959" sldId="267"/>
            <ac:spMk id="15" creationId="{628FBD9F-3B86-4C98-8F77-383320737739}"/>
          </ac:spMkLst>
        </pc:spChg>
        <pc:spChg chg="del">
          <ac:chgData name="ROSANGELA SILVA OLIVEIRA" userId="25d99e9a21b095e3" providerId="LiveId" clId="{B03BFB93-A368-4BF0-9EF7-0F7A2B7F7FD1}" dt="2020-04-06T12:27:36.293" v="2165"/>
          <ac:spMkLst>
            <pc:docMk/>
            <pc:sldMk cId="26639959" sldId="267"/>
            <ac:spMk id="16" creationId="{BA5783C3-2F96-40A7-A24F-30CB07AA3928}"/>
          </ac:spMkLst>
        </pc:spChg>
        <pc:spChg chg="del">
          <ac:chgData name="ROSANGELA SILVA OLIVEIRA" userId="25d99e9a21b095e3" providerId="LiveId" clId="{B03BFB93-A368-4BF0-9EF7-0F7A2B7F7FD1}" dt="2020-04-06T12:27:36.293" v="2165"/>
          <ac:spMkLst>
            <pc:docMk/>
            <pc:sldMk cId="26639959" sldId="267"/>
            <ac:spMk id="18" creationId="{A9D08DBA-0326-4C4E-ACFB-576F3ABDD2D0}"/>
          </ac:spMkLst>
        </pc:spChg>
        <pc:grpChg chg="add">
          <ac:chgData name="ROSANGELA SILVA OLIVEIRA" userId="25d99e9a21b095e3" providerId="LiveId" clId="{B03BFB93-A368-4BF0-9EF7-0F7A2B7F7FD1}" dt="2020-04-06T12:30:48.429" v="2224" actId="26606"/>
          <ac:grpSpMkLst>
            <pc:docMk/>
            <pc:sldMk cId="26639959" sldId="267"/>
            <ac:grpSpMk id="8" creationId="{449BC34D-9C23-4D6D-8213-1F471AF85B3F}"/>
          </ac:grpSpMkLst>
        </pc:grpChg>
        <pc:grpChg chg="del">
          <ac:chgData name="ROSANGELA SILVA OLIVEIRA" userId="25d99e9a21b095e3" providerId="LiveId" clId="{B03BFB93-A368-4BF0-9EF7-0F7A2B7F7FD1}" dt="2020-04-06T12:27:36.293" v="2165"/>
          <ac:grpSpMkLst>
            <pc:docMk/>
            <pc:sldMk cId="26639959" sldId="267"/>
            <ac:grpSpMk id="10" creationId="{449BC34D-9C23-4D6D-8213-1F471AF85B3F}"/>
          </ac:grpSpMkLst>
        </pc:grpChg>
        <pc:picChg chg="add mod">
          <ac:chgData name="ROSANGELA SILVA OLIVEIRA" userId="25d99e9a21b095e3" providerId="LiveId" clId="{B03BFB93-A368-4BF0-9EF7-0F7A2B7F7FD1}" dt="2020-04-06T12:31:49.872" v="2228" actId="14100"/>
          <ac:picMkLst>
            <pc:docMk/>
            <pc:sldMk cId="26639959" sldId="267"/>
            <ac:picMk id="3" creationId="{9CF89950-1055-4C29-86F6-6B42679CB389}"/>
          </ac:picMkLst>
        </pc:picChg>
        <pc:picChg chg="del">
          <ac:chgData name="ROSANGELA SILVA OLIVEIRA" userId="25d99e9a21b095e3" providerId="LiveId" clId="{B03BFB93-A368-4BF0-9EF7-0F7A2B7F7FD1}" dt="2020-04-06T12:30:32.832" v="2221" actId="478"/>
          <ac:picMkLst>
            <pc:docMk/>
            <pc:sldMk cId="26639959" sldId="267"/>
            <ac:picMk id="5" creationId="{42AE3B8E-9CC7-4E49-9F18-BE357CB2EE9D}"/>
          </ac:picMkLst>
        </pc:picChg>
      </pc:sldChg>
      <pc:sldChg chg="modSp add mod">
        <pc:chgData name="ROSANGELA SILVA OLIVEIRA" userId="25d99e9a21b095e3" providerId="LiveId" clId="{B03BFB93-A368-4BF0-9EF7-0F7A2B7F7FD1}" dt="2020-04-06T12:55:31.366" v="2318" actId="14100"/>
        <pc:sldMkLst>
          <pc:docMk/>
          <pc:sldMk cId="2354933855" sldId="268"/>
        </pc:sldMkLst>
        <pc:spChg chg="mod">
          <ac:chgData name="ROSANGELA SILVA OLIVEIRA" userId="25d99e9a21b095e3" providerId="LiveId" clId="{B03BFB93-A368-4BF0-9EF7-0F7A2B7F7FD1}" dt="2020-04-06T12:55:07.384" v="2311" actId="255"/>
          <ac:spMkLst>
            <pc:docMk/>
            <pc:sldMk cId="2354933855" sldId="268"/>
            <ac:spMk id="2" creationId="{C4EAAF23-2743-437E-B6DA-FA9A236049D1}"/>
          </ac:spMkLst>
        </pc:spChg>
        <pc:spChg chg="mod">
          <ac:chgData name="ROSANGELA SILVA OLIVEIRA" userId="25d99e9a21b095e3" providerId="LiveId" clId="{B03BFB93-A368-4BF0-9EF7-0F7A2B7F7FD1}" dt="2020-04-06T12:55:31.366" v="2318" actId="14100"/>
          <ac:spMkLst>
            <pc:docMk/>
            <pc:sldMk cId="2354933855" sldId="268"/>
            <ac:spMk id="3" creationId="{9D4E9854-4EB7-4C50-B9EB-2284CA4308FD}"/>
          </ac:spMkLst>
        </pc:spChg>
      </pc:sldChg>
      <pc:sldChg chg="modSp add mod">
        <pc:chgData name="ROSANGELA SILVA OLIVEIRA" userId="25d99e9a21b095e3" providerId="LiveId" clId="{B03BFB93-A368-4BF0-9EF7-0F7A2B7F7FD1}" dt="2020-04-06T13:06:12.762" v="2597" actId="6549"/>
        <pc:sldMkLst>
          <pc:docMk/>
          <pc:sldMk cId="201226447" sldId="269"/>
        </pc:sldMkLst>
        <pc:spChg chg="mod">
          <ac:chgData name="ROSANGELA SILVA OLIVEIRA" userId="25d99e9a21b095e3" providerId="LiveId" clId="{B03BFB93-A368-4BF0-9EF7-0F7A2B7F7FD1}" dt="2020-04-06T12:55:52.746" v="2324" actId="27636"/>
          <ac:spMkLst>
            <pc:docMk/>
            <pc:sldMk cId="201226447" sldId="269"/>
            <ac:spMk id="2" creationId="{C6FD5F68-ECBA-4607-AD33-9F71A7318ABD}"/>
          </ac:spMkLst>
        </pc:spChg>
        <pc:spChg chg="mod">
          <ac:chgData name="ROSANGELA SILVA OLIVEIRA" userId="25d99e9a21b095e3" providerId="LiveId" clId="{B03BFB93-A368-4BF0-9EF7-0F7A2B7F7FD1}" dt="2020-04-06T13:06:12.762" v="2597" actId="6549"/>
          <ac:spMkLst>
            <pc:docMk/>
            <pc:sldMk cId="201226447" sldId="269"/>
            <ac:spMk id="3" creationId="{ED9C8D72-50A1-4E5B-AE44-AF1CE7942967}"/>
          </ac:spMkLst>
        </pc:spChg>
      </pc:sldChg>
      <pc:sldChg chg="modSp add mod">
        <pc:chgData name="ROSANGELA SILVA OLIVEIRA" userId="25d99e9a21b095e3" providerId="LiveId" clId="{B03BFB93-A368-4BF0-9EF7-0F7A2B7F7FD1}" dt="2020-04-06T13:26:19.519" v="2901" actId="20577"/>
        <pc:sldMkLst>
          <pc:docMk/>
          <pc:sldMk cId="3062953752" sldId="270"/>
        </pc:sldMkLst>
        <pc:spChg chg="mod">
          <ac:chgData name="ROSANGELA SILVA OLIVEIRA" userId="25d99e9a21b095e3" providerId="LiveId" clId="{B03BFB93-A368-4BF0-9EF7-0F7A2B7F7FD1}" dt="2020-04-06T12:56:26.193" v="2354" actId="20577"/>
          <ac:spMkLst>
            <pc:docMk/>
            <pc:sldMk cId="3062953752" sldId="270"/>
            <ac:spMk id="2" creationId="{C6FD5F68-ECBA-4607-AD33-9F71A7318ABD}"/>
          </ac:spMkLst>
        </pc:spChg>
        <pc:spChg chg="mod">
          <ac:chgData name="ROSANGELA SILVA OLIVEIRA" userId="25d99e9a21b095e3" providerId="LiveId" clId="{B03BFB93-A368-4BF0-9EF7-0F7A2B7F7FD1}" dt="2020-04-06T13:26:19.519" v="2901" actId="20577"/>
          <ac:spMkLst>
            <pc:docMk/>
            <pc:sldMk cId="3062953752" sldId="270"/>
            <ac:spMk id="3" creationId="{ED9C8D72-50A1-4E5B-AE44-AF1CE7942967}"/>
          </ac:spMkLst>
        </pc:spChg>
      </pc:sldChg>
      <pc:sldChg chg="modSp add mod">
        <pc:chgData name="ROSANGELA SILVA OLIVEIRA" userId="25d99e9a21b095e3" providerId="LiveId" clId="{B03BFB93-A368-4BF0-9EF7-0F7A2B7F7FD1}" dt="2020-04-06T20:04:52.170" v="3646" actId="20577"/>
        <pc:sldMkLst>
          <pc:docMk/>
          <pc:sldMk cId="1197686689" sldId="271"/>
        </pc:sldMkLst>
        <pc:spChg chg="mod">
          <ac:chgData name="ROSANGELA SILVA OLIVEIRA" userId="25d99e9a21b095e3" providerId="LiveId" clId="{B03BFB93-A368-4BF0-9EF7-0F7A2B7F7FD1}" dt="2020-04-06T12:56:18.664" v="2350" actId="6549"/>
          <ac:spMkLst>
            <pc:docMk/>
            <pc:sldMk cId="1197686689" sldId="271"/>
            <ac:spMk id="2" creationId="{C6FD5F68-ECBA-4607-AD33-9F71A7318ABD}"/>
          </ac:spMkLst>
        </pc:spChg>
        <pc:spChg chg="mod">
          <ac:chgData name="ROSANGELA SILVA OLIVEIRA" userId="25d99e9a21b095e3" providerId="LiveId" clId="{B03BFB93-A368-4BF0-9EF7-0F7A2B7F7FD1}" dt="2020-04-06T20:04:52.170" v="3646" actId="20577"/>
          <ac:spMkLst>
            <pc:docMk/>
            <pc:sldMk cId="1197686689" sldId="271"/>
            <ac:spMk id="3" creationId="{ED9C8D72-50A1-4E5B-AE44-AF1CE7942967}"/>
          </ac:spMkLst>
        </pc:spChg>
      </pc:sldChg>
      <pc:sldChg chg="addSp delSp modSp add mod">
        <pc:chgData name="ROSANGELA SILVA OLIVEIRA" userId="25d99e9a21b095e3" providerId="LiveId" clId="{B03BFB93-A368-4BF0-9EF7-0F7A2B7F7FD1}" dt="2020-04-06T13:35:02.642" v="3076" actId="1076"/>
        <pc:sldMkLst>
          <pc:docMk/>
          <pc:sldMk cId="2542675134" sldId="272"/>
        </pc:sldMkLst>
        <pc:spChg chg="del mod">
          <ac:chgData name="ROSANGELA SILVA OLIVEIRA" userId="25d99e9a21b095e3" providerId="LiveId" clId="{B03BFB93-A368-4BF0-9EF7-0F7A2B7F7FD1}" dt="2020-04-06T13:17:55.264" v="2745" actId="478"/>
          <ac:spMkLst>
            <pc:docMk/>
            <pc:sldMk cId="2542675134" sldId="272"/>
            <ac:spMk id="2" creationId="{23057E20-3654-4DDC-B51E-3BB3C3E929B4}"/>
          </ac:spMkLst>
        </pc:spChg>
        <pc:spChg chg="mod">
          <ac:chgData name="ROSANGELA SILVA OLIVEIRA" userId="25d99e9a21b095e3" providerId="LiveId" clId="{B03BFB93-A368-4BF0-9EF7-0F7A2B7F7FD1}" dt="2020-04-06T13:25:17.530" v="2879" actId="20577"/>
          <ac:spMkLst>
            <pc:docMk/>
            <pc:sldMk cId="2542675134" sldId="272"/>
            <ac:spMk id="3" creationId="{EBDAE8A8-F5FD-43D3-9605-3FE6BD249A84}"/>
          </ac:spMkLst>
        </pc:spChg>
        <pc:spChg chg="add mod">
          <ac:chgData name="ROSANGELA SILVA OLIVEIRA" userId="25d99e9a21b095e3" providerId="LiveId" clId="{B03BFB93-A368-4BF0-9EF7-0F7A2B7F7FD1}" dt="2020-04-06T13:35:02.642" v="3076" actId="1076"/>
          <ac:spMkLst>
            <pc:docMk/>
            <pc:sldMk cId="2542675134" sldId="272"/>
            <ac:spMk id="4" creationId="{73DB3A31-0C71-4302-BB1E-9FD99A4049F0}"/>
          </ac:spMkLst>
        </pc:spChg>
      </pc:sldChg>
      <pc:sldChg chg="modSp add mod">
        <pc:chgData name="ROSANGELA SILVA OLIVEIRA" userId="25d99e9a21b095e3" providerId="LiveId" clId="{B03BFB93-A368-4BF0-9EF7-0F7A2B7F7FD1}" dt="2020-04-06T13:33:07.319" v="3062" actId="207"/>
        <pc:sldMkLst>
          <pc:docMk/>
          <pc:sldMk cId="2207381621" sldId="273"/>
        </pc:sldMkLst>
        <pc:spChg chg="mod">
          <ac:chgData name="ROSANGELA SILVA OLIVEIRA" userId="25d99e9a21b095e3" providerId="LiveId" clId="{B03BFB93-A368-4BF0-9EF7-0F7A2B7F7FD1}" dt="2020-04-06T13:33:07.319" v="3062" actId="207"/>
          <ac:spMkLst>
            <pc:docMk/>
            <pc:sldMk cId="2207381621" sldId="273"/>
            <ac:spMk id="2" creationId="{F5C5B7E1-0399-4233-BDC5-28CC91D6AA47}"/>
          </ac:spMkLst>
        </pc:spChg>
        <pc:spChg chg="mod">
          <ac:chgData name="ROSANGELA SILVA OLIVEIRA" userId="25d99e9a21b095e3" providerId="LiveId" clId="{B03BFB93-A368-4BF0-9EF7-0F7A2B7F7FD1}" dt="2020-04-06T13:32:45.988" v="3060" actId="6549"/>
          <ac:spMkLst>
            <pc:docMk/>
            <pc:sldMk cId="2207381621" sldId="273"/>
            <ac:spMk id="3" creationId="{846E0673-ECC8-49C9-B2D0-9B3655DFE07B}"/>
          </ac:spMkLst>
        </pc:spChg>
      </pc:sldChg>
      <pc:sldChg chg="modSp add mod">
        <pc:chgData name="ROSANGELA SILVA OLIVEIRA" userId="25d99e9a21b095e3" providerId="LiveId" clId="{B03BFB93-A368-4BF0-9EF7-0F7A2B7F7FD1}" dt="2020-04-06T20:25:18.451" v="4229" actId="20577"/>
        <pc:sldMkLst>
          <pc:docMk/>
          <pc:sldMk cId="3107843555" sldId="274"/>
        </pc:sldMkLst>
        <pc:spChg chg="mod">
          <ac:chgData name="ROSANGELA SILVA OLIVEIRA" userId="25d99e9a21b095e3" providerId="LiveId" clId="{B03BFB93-A368-4BF0-9EF7-0F7A2B7F7FD1}" dt="2020-04-06T20:05:54.560" v="3678" actId="1076"/>
          <ac:spMkLst>
            <pc:docMk/>
            <pc:sldMk cId="3107843555" sldId="274"/>
            <ac:spMk id="2" creationId="{0BC8EDDA-08E8-4181-9B28-885C0FBE15BD}"/>
          </ac:spMkLst>
        </pc:spChg>
        <pc:spChg chg="mod">
          <ac:chgData name="ROSANGELA SILVA OLIVEIRA" userId="25d99e9a21b095e3" providerId="LiveId" clId="{B03BFB93-A368-4BF0-9EF7-0F7A2B7F7FD1}" dt="2020-04-06T20:25:18.451" v="4229" actId="20577"/>
          <ac:spMkLst>
            <pc:docMk/>
            <pc:sldMk cId="3107843555" sldId="274"/>
            <ac:spMk id="3" creationId="{117A3ECD-7B63-47DC-8AFB-2704429780B2}"/>
          </ac:spMkLst>
        </pc:spChg>
      </pc:sldChg>
      <pc:sldChg chg="modSp add del mod">
        <pc:chgData name="ROSANGELA SILVA OLIVEIRA" userId="25d99e9a21b095e3" providerId="LiveId" clId="{B03BFB93-A368-4BF0-9EF7-0F7A2B7F7FD1}" dt="2020-04-06T20:25:29.689" v="4230" actId="47"/>
        <pc:sldMkLst>
          <pc:docMk/>
          <pc:sldMk cId="656616832" sldId="275"/>
        </pc:sldMkLst>
        <pc:spChg chg="mod">
          <ac:chgData name="ROSANGELA SILVA OLIVEIRA" userId="25d99e9a21b095e3" providerId="LiveId" clId="{B03BFB93-A368-4BF0-9EF7-0F7A2B7F7FD1}" dt="2020-04-06T20:06:52.159" v="3690" actId="27636"/>
          <ac:spMkLst>
            <pc:docMk/>
            <pc:sldMk cId="656616832" sldId="275"/>
            <ac:spMk id="3" creationId="{311C63EB-ECA3-4A07-94AE-0600BFB36FE0}"/>
          </ac:spMkLst>
        </pc:spChg>
      </pc:sldChg>
      <pc:sldChg chg="modSp add del mod">
        <pc:chgData name="ROSANGELA SILVA OLIVEIRA" userId="25d99e9a21b095e3" providerId="LiveId" clId="{B03BFB93-A368-4BF0-9EF7-0F7A2B7F7FD1}" dt="2020-04-06T20:14:47.510" v="3865" actId="47"/>
        <pc:sldMkLst>
          <pc:docMk/>
          <pc:sldMk cId="1842916473" sldId="276"/>
        </pc:sldMkLst>
        <pc:spChg chg="mod">
          <ac:chgData name="ROSANGELA SILVA OLIVEIRA" userId="25d99e9a21b095e3" providerId="LiveId" clId="{B03BFB93-A368-4BF0-9EF7-0F7A2B7F7FD1}" dt="2020-04-06T20:07:04.904" v="3693" actId="20577"/>
          <ac:spMkLst>
            <pc:docMk/>
            <pc:sldMk cId="1842916473" sldId="276"/>
            <ac:spMk id="3" creationId="{B89A5B5D-1898-4F20-B493-C00D7E719F35}"/>
          </ac:spMkLst>
        </pc:spChg>
      </pc:sldChg>
      <pc:sldChg chg="addSp delSp modSp add mod">
        <pc:chgData name="ROSANGELA SILVA OLIVEIRA" userId="25d99e9a21b095e3" providerId="LiveId" clId="{B03BFB93-A368-4BF0-9EF7-0F7A2B7F7FD1}" dt="2020-04-06T19:48:26.537" v="3272" actId="14100"/>
        <pc:sldMkLst>
          <pc:docMk/>
          <pc:sldMk cId="3088842648" sldId="277"/>
        </pc:sldMkLst>
        <pc:picChg chg="add del mod">
          <ac:chgData name="ROSANGELA SILVA OLIVEIRA" userId="25d99e9a21b095e3" providerId="LiveId" clId="{B03BFB93-A368-4BF0-9EF7-0F7A2B7F7FD1}" dt="2020-04-06T19:47:55.105" v="3265" actId="478"/>
          <ac:picMkLst>
            <pc:docMk/>
            <pc:sldMk cId="3088842648" sldId="277"/>
            <ac:picMk id="4" creationId="{7DDE16EB-CDB7-43B6-A35E-53831D7DDB3D}"/>
          </ac:picMkLst>
        </pc:picChg>
        <pc:picChg chg="add mod">
          <ac:chgData name="ROSANGELA SILVA OLIVEIRA" userId="25d99e9a21b095e3" providerId="LiveId" clId="{B03BFB93-A368-4BF0-9EF7-0F7A2B7F7FD1}" dt="2020-04-06T19:48:20.347" v="3271" actId="14100"/>
          <ac:picMkLst>
            <pc:docMk/>
            <pc:sldMk cId="3088842648" sldId="277"/>
            <ac:picMk id="5" creationId="{DB3DD636-2E0B-4F8F-9BCA-53E8D3A5BFE2}"/>
          </ac:picMkLst>
        </pc:picChg>
        <pc:picChg chg="add mod">
          <ac:chgData name="ROSANGELA SILVA OLIVEIRA" userId="25d99e9a21b095e3" providerId="LiveId" clId="{B03BFB93-A368-4BF0-9EF7-0F7A2B7F7FD1}" dt="2020-04-06T19:48:26.537" v="3272" actId="14100"/>
          <ac:picMkLst>
            <pc:docMk/>
            <pc:sldMk cId="3088842648" sldId="277"/>
            <ac:picMk id="6" creationId="{9F6F3D55-999B-4878-97DD-9514CA2F456C}"/>
          </ac:picMkLst>
        </pc:picChg>
      </pc:sldChg>
      <pc:sldChg chg="addSp add">
        <pc:chgData name="ROSANGELA SILVA OLIVEIRA" userId="25d99e9a21b095e3" providerId="LiveId" clId="{B03BFB93-A368-4BF0-9EF7-0F7A2B7F7FD1}" dt="2020-04-06T19:47:48.352" v="3264"/>
        <pc:sldMkLst>
          <pc:docMk/>
          <pc:sldMk cId="1948242426" sldId="278"/>
        </pc:sldMkLst>
        <pc:picChg chg="add">
          <ac:chgData name="ROSANGELA SILVA OLIVEIRA" userId="25d99e9a21b095e3" providerId="LiveId" clId="{B03BFB93-A368-4BF0-9EF7-0F7A2B7F7FD1}" dt="2020-04-06T19:47:48.352" v="3264"/>
          <ac:picMkLst>
            <pc:docMk/>
            <pc:sldMk cId="1948242426" sldId="278"/>
            <ac:picMk id="4" creationId="{4F298FDF-8F61-44D3-9089-E5D65C72E734}"/>
          </ac:picMkLst>
        </pc:picChg>
      </pc:sldChg>
      <pc:sldChg chg="modSp add mod">
        <pc:chgData name="ROSANGELA SILVA OLIVEIRA" userId="25d99e9a21b095e3" providerId="LiveId" clId="{B03BFB93-A368-4BF0-9EF7-0F7A2B7F7FD1}" dt="2020-04-06T19:57:49.065" v="3549" actId="27636"/>
        <pc:sldMkLst>
          <pc:docMk/>
          <pc:sldMk cId="4287621223" sldId="279"/>
        </pc:sldMkLst>
        <pc:spChg chg="mod">
          <ac:chgData name="ROSANGELA SILVA OLIVEIRA" userId="25d99e9a21b095e3" providerId="LiveId" clId="{B03BFB93-A368-4BF0-9EF7-0F7A2B7F7FD1}" dt="2020-04-06T19:57:23.649" v="3545" actId="122"/>
          <ac:spMkLst>
            <pc:docMk/>
            <pc:sldMk cId="4287621223" sldId="279"/>
            <ac:spMk id="2" creationId="{3BEA0A06-12D2-4DAF-8D63-FFCE6CA6D392}"/>
          </ac:spMkLst>
        </pc:spChg>
        <pc:spChg chg="mod">
          <ac:chgData name="ROSANGELA SILVA OLIVEIRA" userId="25d99e9a21b095e3" providerId="LiveId" clId="{B03BFB93-A368-4BF0-9EF7-0F7A2B7F7FD1}" dt="2020-04-06T19:57:49.065" v="3549" actId="27636"/>
          <ac:spMkLst>
            <pc:docMk/>
            <pc:sldMk cId="4287621223" sldId="279"/>
            <ac:spMk id="3" creationId="{3B24D8A6-C23B-4910-953B-A38D46BA73C9}"/>
          </ac:spMkLst>
        </pc:spChg>
      </pc:sldChg>
      <pc:sldChg chg="addSp delSp modSp add mod">
        <pc:chgData name="ROSANGELA SILVA OLIVEIRA" userId="25d99e9a21b095e3" providerId="LiveId" clId="{B03BFB93-A368-4BF0-9EF7-0F7A2B7F7FD1}" dt="2020-04-06T20:39:34.289" v="4238" actId="478"/>
        <pc:sldMkLst>
          <pc:docMk/>
          <pc:sldMk cId="2082998763" sldId="280"/>
        </pc:sldMkLst>
        <pc:spChg chg="del mod">
          <ac:chgData name="ROSANGELA SILVA OLIVEIRA" userId="25d99e9a21b095e3" providerId="LiveId" clId="{B03BFB93-A368-4BF0-9EF7-0F7A2B7F7FD1}" dt="2020-04-06T20:39:34.289" v="4238" actId="478"/>
          <ac:spMkLst>
            <pc:docMk/>
            <pc:sldMk cId="2082998763" sldId="280"/>
            <ac:spMk id="3" creationId="{B42AB852-5579-44BD-AF60-EA8DE3610661}"/>
          </ac:spMkLst>
        </pc:spChg>
        <pc:picChg chg="add mod">
          <ac:chgData name="ROSANGELA SILVA OLIVEIRA" userId="25d99e9a21b095e3" providerId="LiveId" clId="{B03BFB93-A368-4BF0-9EF7-0F7A2B7F7FD1}" dt="2020-04-06T20:39:22.314" v="4236" actId="1076"/>
          <ac:picMkLst>
            <pc:docMk/>
            <pc:sldMk cId="2082998763" sldId="280"/>
            <ac:picMk id="4" creationId="{3E536389-3E33-4599-BD73-8D2DD8F466AC}"/>
          </ac:picMkLst>
        </pc:picChg>
      </pc:sldChg>
      <pc:sldChg chg="addSp delSp modSp add mod ord">
        <pc:chgData name="ROSANGELA SILVA OLIVEIRA" userId="25d99e9a21b095e3" providerId="LiveId" clId="{B03BFB93-A368-4BF0-9EF7-0F7A2B7F7FD1}" dt="2020-04-06T21:17:52.800" v="5509"/>
        <pc:sldMkLst>
          <pc:docMk/>
          <pc:sldMk cId="3043921457" sldId="281"/>
        </pc:sldMkLst>
        <pc:spChg chg="mod">
          <ac:chgData name="ROSANGELA SILVA OLIVEIRA" userId="25d99e9a21b095e3" providerId="LiveId" clId="{B03BFB93-A368-4BF0-9EF7-0F7A2B7F7FD1}" dt="2020-04-06T20:45:55.603" v="4367" actId="255"/>
          <ac:spMkLst>
            <pc:docMk/>
            <pc:sldMk cId="3043921457" sldId="281"/>
            <ac:spMk id="2" creationId="{3A84EE13-7F09-4423-8B03-F8E8E5B70266}"/>
          </ac:spMkLst>
        </pc:spChg>
        <pc:spChg chg="add del mod">
          <ac:chgData name="ROSANGELA SILVA OLIVEIRA" userId="25d99e9a21b095e3" providerId="LiveId" clId="{B03BFB93-A368-4BF0-9EF7-0F7A2B7F7FD1}" dt="2020-04-06T20:56:30.253" v="5245" actId="1076"/>
          <ac:spMkLst>
            <pc:docMk/>
            <pc:sldMk cId="3043921457" sldId="281"/>
            <ac:spMk id="3" creationId="{A12F5CA8-2201-4BEF-A11E-259CE8F569D8}"/>
          </ac:spMkLst>
        </pc:spChg>
        <pc:picChg chg="add del mod">
          <ac:chgData name="ROSANGELA SILVA OLIVEIRA" userId="25d99e9a21b095e3" providerId="LiveId" clId="{B03BFB93-A368-4BF0-9EF7-0F7A2B7F7FD1}" dt="2020-04-06T20:45:13.275" v="4294"/>
          <ac:picMkLst>
            <pc:docMk/>
            <pc:sldMk cId="3043921457" sldId="281"/>
            <ac:picMk id="4" creationId="{A181B772-4CCC-41EF-B19F-0BF8614B880E}"/>
          </ac:picMkLst>
        </pc:picChg>
        <pc:picChg chg="add del mod">
          <ac:chgData name="ROSANGELA SILVA OLIVEIRA" userId="25d99e9a21b095e3" providerId="LiveId" clId="{B03BFB93-A368-4BF0-9EF7-0F7A2B7F7FD1}" dt="2020-04-06T20:48:33.569" v="4645" actId="478"/>
          <ac:picMkLst>
            <pc:docMk/>
            <pc:sldMk cId="3043921457" sldId="281"/>
            <ac:picMk id="5" creationId="{9943B3D3-B9D1-4607-841A-F46AADD3E33B}"/>
          </ac:picMkLst>
        </pc:picChg>
      </pc:sldChg>
      <pc:sldChg chg="delSp modSp add mod">
        <pc:chgData name="ROSANGELA SILVA OLIVEIRA" userId="25d99e9a21b095e3" providerId="LiveId" clId="{B03BFB93-A368-4BF0-9EF7-0F7A2B7F7FD1}" dt="2020-04-06T21:11:12.188" v="5300" actId="1076"/>
        <pc:sldMkLst>
          <pc:docMk/>
          <pc:sldMk cId="1442451687" sldId="282"/>
        </pc:sldMkLst>
        <pc:spChg chg="del mod">
          <ac:chgData name="ROSANGELA SILVA OLIVEIRA" userId="25d99e9a21b095e3" providerId="LiveId" clId="{B03BFB93-A368-4BF0-9EF7-0F7A2B7F7FD1}" dt="2020-04-06T21:11:08.059" v="5299" actId="478"/>
          <ac:spMkLst>
            <pc:docMk/>
            <pc:sldMk cId="1442451687" sldId="282"/>
            <ac:spMk id="2" creationId="{15633D66-7369-43C4-A4DC-7936B7D9A3B4}"/>
          </ac:spMkLst>
        </pc:spChg>
        <pc:spChg chg="mod">
          <ac:chgData name="ROSANGELA SILVA OLIVEIRA" userId="25d99e9a21b095e3" providerId="LiveId" clId="{B03BFB93-A368-4BF0-9EF7-0F7A2B7F7FD1}" dt="2020-04-06T21:11:12.188" v="5300" actId="1076"/>
          <ac:spMkLst>
            <pc:docMk/>
            <pc:sldMk cId="1442451687" sldId="282"/>
            <ac:spMk id="3" creationId="{9AC839F7-5DF2-4986-8751-E929E558221C}"/>
          </ac:spMkLst>
        </pc:spChg>
      </pc:sldChg>
      <pc:sldChg chg="addSp delSp modSp add mod">
        <pc:chgData name="ROSANGELA SILVA OLIVEIRA" userId="25d99e9a21b095e3" providerId="LiveId" clId="{B03BFB93-A368-4BF0-9EF7-0F7A2B7F7FD1}" dt="2020-04-06T21:15:45.767" v="5504" actId="20577"/>
        <pc:sldMkLst>
          <pc:docMk/>
          <pc:sldMk cId="615475767" sldId="283"/>
        </pc:sldMkLst>
        <pc:spChg chg="del mod">
          <ac:chgData name="ROSANGELA SILVA OLIVEIRA" userId="25d99e9a21b095e3" providerId="LiveId" clId="{B03BFB93-A368-4BF0-9EF7-0F7A2B7F7FD1}" dt="2020-04-06T21:13:53.029" v="5473" actId="478"/>
          <ac:spMkLst>
            <pc:docMk/>
            <pc:sldMk cId="615475767" sldId="283"/>
            <ac:spMk id="2" creationId="{2B798819-8B49-4308-B11E-DFE1F7695021}"/>
          </ac:spMkLst>
        </pc:spChg>
        <pc:spChg chg="mod">
          <ac:chgData name="ROSANGELA SILVA OLIVEIRA" userId="25d99e9a21b095e3" providerId="LiveId" clId="{B03BFB93-A368-4BF0-9EF7-0F7A2B7F7FD1}" dt="2020-04-06T21:15:45.767" v="5504" actId="20577"/>
          <ac:spMkLst>
            <pc:docMk/>
            <pc:sldMk cId="615475767" sldId="283"/>
            <ac:spMk id="3" creationId="{3C8C01CD-D063-4962-9924-F70B558785D3}"/>
          </ac:spMkLst>
        </pc:spChg>
        <pc:spChg chg="add mod">
          <ac:chgData name="ROSANGELA SILVA OLIVEIRA" userId="25d99e9a21b095e3" providerId="LiveId" clId="{B03BFB93-A368-4BF0-9EF7-0F7A2B7F7FD1}" dt="2020-04-06T21:15:17.691" v="5501" actId="1076"/>
          <ac:spMkLst>
            <pc:docMk/>
            <pc:sldMk cId="615475767" sldId="283"/>
            <ac:spMk id="4" creationId="{03E6FE6C-F824-4EFC-85C7-A628988DD281}"/>
          </ac:spMkLst>
        </pc:spChg>
      </pc:sldChg>
      <pc:sldChg chg="modSp add mod">
        <pc:chgData name="ROSANGELA SILVA OLIVEIRA" userId="25d99e9a21b095e3" providerId="LiveId" clId="{B03BFB93-A368-4BF0-9EF7-0F7A2B7F7FD1}" dt="2020-04-06T21:37:34.343" v="5604" actId="27636"/>
        <pc:sldMkLst>
          <pc:docMk/>
          <pc:sldMk cId="106582353" sldId="284"/>
        </pc:sldMkLst>
        <pc:spChg chg="mod">
          <ac:chgData name="ROSANGELA SILVA OLIVEIRA" userId="25d99e9a21b095e3" providerId="LiveId" clId="{B03BFB93-A368-4BF0-9EF7-0F7A2B7F7FD1}" dt="2020-04-06T21:33:25.133" v="5554" actId="14100"/>
          <ac:spMkLst>
            <pc:docMk/>
            <pc:sldMk cId="106582353" sldId="284"/>
            <ac:spMk id="2" creationId="{59881EC9-BE89-471B-BBCD-B2FAFF7A133C}"/>
          </ac:spMkLst>
        </pc:spChg>
        <pc:spChg chg="mod">
          <ac:chgData name="ROSANGELA SILVA OLIVEIRA" userId="25d99e9a21b095e3" providerId="LiveId" clId="{B03BFB93-A368-4BF0-9EF7-0F7A2B7F7FD1}" dt="2020-04-06T21:37:34.343" v="5604" actId="27636"/>
          <ac:spMkLst>
            <pc:docMk/>
            <pc:sldMk cId="106582353" sldId="284"/>
            <ac:spMk id="3" creationId="{ABAA7A78-E059-42AE-B00B-AEFA549FDB6A}"/>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0-04-06T09:56:42.437" idx="1">
    <p:pos x="10" y="10"/>
    <p:text/>
    <p:extLst>
      <p:ext uri="{C676402C-5697-4E1C-873F-D02D1690AC5C}">
        <p15:threadingInfo xmlns:p15="http://schemas.microsoft.com/office/powerpoint/2012/main" timeZoneBias="18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pt-BR"/>
              <a:t>Clique para editar o título Mestre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EF729037-4C42-4903-8216-C75EC238192A}" type="datetimeFigureOut">
              <a:rPr lang="pt-BR" smtClean="0"/>
              <a:t>14/04/2020</a:t>
            </a:fld>
            <a:endParaRPr lang="pt-BR"/>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pt-BR"/>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896C1D0-A6DE-4362-846F-192C982A13BA}" type="slidenum">
              <a:rPr lang="pt-BR" smtClean="0"/>
              <a:t>‹nº›</a:t>
            </a:fld>
            <a:endParaRPr lang="pt-BR"/>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0889430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EF729037-4C42-4903-8216-C75EC238192A}" type="datetimeFigureOut">
              <a:rPr lang="pt-BR" smtClean="0"/>
              <a:t>14/04/2020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896C1D0-A6DE-4362-846F-192C982A13BA}" type="slidenum">
              <a:rPr lang="pt-BR" smtClean="0"/>
              <a:t>‹nº›</a:t>
            </a:fld>
            <a:endParaRPr lang="pt-BR"/>
          </a:p>
        </p:txBody>
      </p:sp>
    </p:spTree>
    <p:extLst>
      <p:ext uri="{BB962C8B-B14F-4D97-AF65-F5344CB8AC3E}">
        <p14:creationId xmlns:p14="http://schemas.microsoft.com/office/powerpoint/2010/main" val="1135964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pt-BR"/>
              <a:t>Clique para editar o título Mestre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EF729037-4C42-4903-8216-C75EC238192A}" type="datetimeFigureOut">
              <a:rPr lang="pt-BR" smtClean="0"/>
              <a:t>14/04/2020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896C1D0-A6DE-4362-846F-192C982A13BA}" type="slidenum">
              <a:rPr lang="pt-BR" smtClean="0"/>
              <a:t>‹nº›</a:t>
            </a:fld>
            <a:endParaRPr lang="pt-BR"/>
          </a:p>
        </p:txBody>
      </p:sp>
    </p:spTree>
    <p:extLst>
      <p:ext uri="{BB962C8B-B14F-4D97-AF65-F5344CB8AC3E}">
        <p14:creationId xmlns:p14="http://schemas.microsoft.com/office/powerpoint/2010/main" val="2312627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a:xfrm>
            <a:off x="2105025" y="301181"/>
            <a:ext cx="9067800" cy="1485900"/>
          </a:xfrm>
        </p:spPr>
        <p:txBody>
          <a:bodyPr/>
          <a:lstStyle/>
          <a:p>
            <a:r>
              <a:rPr lang="pt-BR" dirty="0"/>
              <a:t>Clique para editar o título Mestre</a:t>
            </a:r>
            <a:endParaRPr lang="en-US" dirty="0"/>
          </a:p>
        </p:txBody>
      </p:sp>
      <p:sp>
        <p:nvSpPr>
          <p:cNvPr id="3" name="Content Placeholder 2"/>
          <p:cNvSpPr>
            <a:spLocks noGrp="1"/>
          </p:cNvSpPr>
          <p:nvPr>
            <p:ph idx="1"/>
          </p:nvPr>
        </p:nvSpPr>
        <p:spPr>
          <a:xfrm>
            <a:off x="1371600" y="1952625"/>
            <a:ext cx="9601200" cy="3914775"/>
          </a:xfrm>
        </p:spPr>
        <p:txBody>
          <a:bodyPr/>
          <a:lstStyle/>
          <a:p>
            <a:pPr lvl="0"/>
            <a:r>
              <a:rPr lang="pt-BR" dirty="0"/>
              <a:t>Clique para editar os estilos de texto Mestres</a:t>
            </a:r>
          </a:p>
          <a:p>
            <a:pPr lvl="1"/>
            <a:r>
              <a:rPr lang="pt-BR" dirty="0"/>
              <a:t>Segundo nível</a:t>
            </a:r>
          </a:p>
          <a:p>
            <a:pPr lvl="2"/>
            <a:r>
              <a:rPr lang="pt-BR" dirty="0"/>
              <a:t>Terceiro nível</a:t>
            </a:r>
          </a:p>
          <a:p>
            <a:pPr lvl="3"/>
            <a:r>
              <a:rPr lang="pt-BR" dirty="0"/>
              <a:t>Quarto nível</a:t>
            </a:r>
          </a:p>
          <a:p>
            <a:pPr lvl="4"/>
            <a:r>
              <a:rPr lang="pt-BR" dirty="0"/>
              <a:t>Quinto nível</a:t>
            </a:r>
            <a:endParaRPr lang="en-US" dirty="0"/>
          </a:p>
        </p:txBody>
      </p:sp>
      <p:sp>
        <p:nvSpPr>
          <p:cNvPr id="4" name="Date Placeholder 3"/>
          <p:cNvSpPr>
            <a:spLocks noGrp="1"/>
          </p:cNvSpPr>
          <p:nvPr>
            <p:ph type="dt" sz="half" idx="10"/>
          </p:nvPr>
        </p:nvSpPr>
        <p:spPr/>
        <p:txBody>
          <a:bodyPr/>
          <a:lstStyle/>
          <a:p>
            <a:fld id="{EF729037-4C42-4903-8216-C75EC238192A}" type="datetimeFigureOut">
              <a:rPr lang="pt-BR" smtClean="0"/>
              <a:t>14/04/2020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896C1D0-A6DE-4362-846F-192C982A13BA}" type="slidenum">
              <a:rPr lang="pt-BR" smtClean="0"/>
              <a:t>‹nº›</a:t>
            </a:fld>
            <a:endParaRPr lang="pt-BR"/>
          </a:p>
        </p:txBody>
      </p:sp>
      <p:pic>
        <p:nvPicPr>
          <p:cNvPr id="7" name="Imagem 6">
            <a:extLst>
              <a:ext uri="{FF2B5EF4-FFF2-40B4-BE49-F238E27FC236}">
                <a16:creationId xmlns:a16="http://schemas.microsoft.com/office/drawing/2014/main" id="{A64F29F7-DE1F-4D23-A2D3-4D6AEC8BA02E}"/>
              </a:ext>
            </a:extLst>
          </p:cNvPr>
          <p:cNvPicPr>
            <a:picLocks noChangeAspect="1"/>
          </p:cNvPicPr>
          <p:nvPr userDrawn="1"/>
        </p:nvPicPr>
        <p:blipFill>
          <a:blip r:embed="rId2"/>
          <a:stretch>
            <a:fillRect/>
          </a:stretch>
        </p:blipFill>
        <p:spPr>
          <a:xfrm>
            <a:off x="195073" y="214785"/>
            <a:ext cx="1786128" cy="1098469"/>
          </a:xfrm>
          <a:prstGeom prst="rect">
            <a:avLst/>
          </a:prstGeom>
        </p:spPr>
      </p:pic>
    </p:spTree>
    <p:extLst>
      <p:ext uri="{BB962C8B-B14F-4D97-AF65-F5344CB8AC3E}">
        <p14:creationId xmlns:p14="http://schemas.microsoft.com/office/powerpoint/2010/main" val="868481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pt-BR"/>
              <a:t>Clique para editar o título Mestre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EF729037-4C42-4903-8216-C75EC238192A}" type="datetimeFigureOut">
              <a:rPr lang="pt-BR" smtClean="0"/>
              <a:t>14/04/2020</a:t>
            </a:fld>
            <a:endParaRPr lang="pt-BR"/>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pt-BR"/>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896C1D0-A6DE-4362-846F-192C982A13BA}" type="slidenum">
              <a:rPr lang="pt-BR" smtClean="0"/>
              <a:t>‹nº›</a:t>
            </a:fld>
            <a:endParaRPr lang="pt-BR"/>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86610565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pt-BR"/>
              <a:t>Clique para editar o título Mestre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EF729037-4C42-4903-8216-C75EC238192A}" type="datetimeFigureOut">
              <a:rPr lang="pt-BR" smtClean="0"/>
              <a:t>14/04/2020</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6896C1D0-A6DE-4362-846F-192C982A13BA}" type="slidenum">
              <a:rPr lang="pt-BR" smtClean="0"/>
              <a:t>‹nº›</a:t>
            </a:fld>
            <a:endParaRPr lang="pt-BR"/>
          </a:p>
        </p:txBody>
      </p:sp>
    </p:spTree>
    <p:extLst>
      <p:ext uri="{BB962C8B-B14F-4D97-AF65-F5344CB8AC3E}">
        <p14:creationId xmlns:p14="http://schemas.microsoft.com/office/powerpoint/2010/main" val="1229136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pt-BR"/>
              <a:t>Clique para editar o título Mestre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fld id="{EF729037-4C42-4903-8216-C75EC238192A}" type="datetimeFigureOut">
              <a:rPr lang="pt-BR" smtClean="0"/>
              <a:t>14/04/2020</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6896C1D0-A6DE-4362-846F-192C982A13BA}" type="slidenum">
              <a:rPr lang="pt-BR" smtClean="0"/>
              <a:t>‹nº›</a:t>
            </a:fld>
            <a:endParaRPr lang="pt-BR"/>
          </a:p>
        </p:txBody>
      </p:sp>
    </p:spTree>
    <p:extLst>
      <p:ext uri="{BB962C8B-B14F-4D97-AF65-F5344CB8AC3E}">
        <p14:creationId xmlns:p14="http://schemas.microsoft.com/office/powerpoint/2010/main" val="42040229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Date Placeholder 2"/>
          <p:cNvSpPr>
            <a:spLocks noGrp="1"/>
          </p:cNvSpPr>
          <p:nvPr>
            <p:ph type="dt" sz="half" idx="10"/>
          </p:nvPr>
        </p:nvSpPr>
        <p:spPr/>
        <p:txBody>
          <a:bodyPr/>
          <a:lstStyle/>
          <a:p>
            <a:fld id="{EF729037-4C42-4903-8216-C75EC238192A}" type="datetimeFigureOut">
              <a:rPr lang="pt-BR" smtClean="0"/>
              <a:t>14/04/2020</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6896C1D0-A6DE-4362-846F-192C982A13BA}" type="slidenum">
              <a:rPr lang="pt-BR" smtClean="0"/>
              <a:t>‹nº›</a:t>
            </a:fld>
            <a:endParaRPr lang="pt-BR"/>
          </a:p>
        </p:txBody>
      </p:sp>
    </p:spTree>
    <p:extLst>
      <p:ext uri="{BB962C8B-B14F-4D97-AF65-F5344CB8AC3E}">
        <p14:creationId xmlns:p14="http://schemas.microsoft.com/office/powerpoint/2010/main" val="924567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729037-4C42-4903-8216-C75EC238192A}" type="datetimeFigureOut">
              <a:rPr lang="pt-BR" smtClean="0"/>
              <a:t>14/04/2020</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6896C1D0-A6DE-4362-846F-192C982A13BA}" type="slidenum">
              <a:rPr lang="pt-BR" smtClean="0"/>
              <a:t>‹nº›</a:t>
            </a:fld>
            <a:endParaRPr lang="pt-BR"/>
          </a:p>
        </p:txBody>
      </p:sp>
    </p:spTree>
    <p:extLst>
      <p:ext uri="{BB962C8B-B14F-4D97-AF65-F5344CB8AC3E}">
        <p14:creationId xmlns:p14="http://schemas.microsoft.com/office/powerpoint/2010/main" val="2017450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pt-BR"/>
              <a:t>Clique para editar o título Mestre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EF729037-4C42-4903-8216-C75EC238192A}" type="datetimeFigureOut">
              <a:rPr lang="pt-BR" smtClean="0"/>
              <a:t>14/04/2020</a:t>
            </a:fld>
            <a:endParaRPr lang="pt-B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pt-B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896C1D0-A6DE-4362-846F-192C982A13BA}" type="slidenum">
              <a:rPr lang="pt-BR" smtClean="0"/>
              <a:t>‹nº›</a:t>
            </a:fld>
            <a:endParaRPr lang="pt-B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06215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a:t>Clique no ícone para adicionar uma imagem</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EF729037-4C42-4903-8216-C75EC238192A}" type="datetimeFigureOut">
              <a:rPr lang="pt-BR" smtClean="0"/>
              <a:t>14/04/2020</a:t>
            </a:fld>
            <a:endParaRPr lang="pt-B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pt-B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896C1D0-A6DE-4362-846F-192C982A13BA}" type="slidenum">
              <a:rPr lang="pt-BR" smtClean="0"/>
              <a:t>‹nº›</a:t>
            </a:fld>
            <a:endParaRPr lang="pt-B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60601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pt-BR"/>
              <a:t>Clique para editar o título Mestre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EF729037-4C42-4903-8216-C75EC238192A}" type="datetimeFigureOut">
              <a:rPr lang="pt-BR" smtClean="0"/>
              <a:t>14/04/2020</a:t>
            </a:fld>
            <a:endParaRPr lang="pt-BR"/>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pt-BR"/>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896C1D0-A6DE-4362-846F-192C982A13BA}" type="slidenum">
              <a:rPr lang="pt-BR" smtClean="0"/>
              <a:t>‹nº›</a:t>
            </a:fld>
            <a:endParaRPr lang="pt-BR"/>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066126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E9C64B-F8BB-448F-ADDD-FFF80F4E2172}"/>
              </a:ext>
            </a:extLst>
          </p:cNvPr>
          <p:cNvSpPr>
            <a:spLocks noGrp="1"/>
          </p:cNvSpPr>
          <p:nvPr>
            <p:ph type="ctrTitle"/>
          </p:nvPr>
        </p:nvSpPr>
        <p:spPr>
          <a:xfrm>
            <a:off x="1915127" y="2276134"/>
            <a:ext cx="8361229" cy="2098226"/>
          </a:xfrm>
        </p:spPr>
        <p:txBody>
          <a:bodyPr/>
          <a:lstStyle/>
          <a:p>
            <a:r>
              <a:rPr lang="pt-BR" sz="8000" b="1" dirty="0"/>
              <a:t>RESENHA </a:t>
            </a:r>
            <a:r>
              <a:rPr lang="pt-BR" sz="8000" b="1" dirty="0" err="1"/>
              <a:t>CRíTICA</a:t>
            </a:r>
            <a:endParaRPr lang="pt-BR" sz="8000" b="1" dirty="0"/>
          </a:p>
        </p:txBody>
      </p:sp>
      <p:sp>
        <p:nvSpPr>
          <p:cNvPr id="3" name="Subtítulo 2">
            <a:extLst>
              <a:ext uri="{FF2B5EF4-FFF2-40B4-BE49-F238E27FC236}">
                <a16:creationId xmlns:a16="http://schemas.microsoft.com/office/drawing/2014/main" id="{D9D63CE8-4427-4940-9144-4E049183647E}"/>
              </a:ext>
            </a:extLst>
          </p:cNvPr>
          <p:cNvSpPr>
            <a:spLocks noGrp="1"/>
          </p:cNvSpPr>
          <p:nvPr>
            <p:ph type="subTitle" idx="1"/>
          </p:nvPr>
        </p:nvSpPr>
        <p:spPr>
          <a:xfrm>
            <a:off x="4032456" y="4374360"/>
            <a:ext cx="6831673" cy="1086237"/>
          </a:xfrm>
        </p:spPr>
        <p:txBody>
          <a:bodyPr>
            <a:normAutofit/>
          </a:bodyPr>
          <a:lstStyle/>
          <a:p>
            <a:r>
              <a:rPr lang="pt-BR" sz="4800" b="1" dirty="0">
                <a:solidFill>
                  <a:srgbClr val="FF0000"/>
                </a:solidFill>
                <a:effectLst>
                  <a:outerShdw blurRad="38100" dist="38100" dir="2700000" algn="tl">
                    <a:srgbClr val="000000">
                      <a:alpha val="43137"/>
                    </a:srgbClr>
                  </a:outerShdw>
                </a:effectLst>
              </a:rPr>
              <a:t>Lições Introdutórias</a:t>
            </a:r>
          </a:p>
        </p:txBody>
      </p:sp>
      <p:pic>
        <p:nvPicPr>
          <p:cNvPr id="4" name="Imagem 3">
            <a:extLst>
              <a:ext uri="{FF2B5EF4-FFF2-40B4-BE49-F238E27FC236}">
                <a16:creationId xmlns:a16="http://schemas.microsoft.com/office/drawing/2014/main" id="{5D24BC3A-5CC5-440C-928C-7D03780A81B1}"/>
              </a:ext>
            </a:extLst>
          </p:cNvPr>
          <p:cNvPicPr>
            <a:picLocks noChangeAspect="1"/>
          </p:cNvPicPr>
          <p:nvPr/>
        </p:nvPicPr>
        <p:blipFill>
          <a:blip r:embed="rId2"/>
          <a:stretch>
            <a:fillRect/>
          </a:stretch>
        </p:blipFill>
        <p:spPr>
          <a:xfrm>
            <a:off x="1327354" y="1291918"/>
            <a:ext cx="2705102" cy="1576129"/>
          </a:xfrm>
          <a:prstGeom prst="rect">
            <a:avLst/>
          </a:prstGeom>
        </p:spPr>
      </p:pic>
    </p:spTree>
    <p:extLst>
      <p:ext uri="{BB962C8B-B14F-4D97-AF65-F5344CB8AC3E}">
        <p14:creationId xmlns:p14="http://schemas.microsoft.com/office/powerpoint/2010/main" val="14521153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BFBD24-175B-4E6E-AA9A-6378118B0C99}"/>
              </a:ext>
            </a:extLst>
          </p:cNvPr>
          <p:cNvSpPr>
            <a:spLocks noGrp="1"/>
          </p:cNvSpPr>
          <p:nvPr>
            <p:ph type="title"/>
          </p:nvPr>
        </p:nvSpPr>
        <p:spPr>
          <a:xfrm>
            <a:off x="2110740" y="545021"/>
            <a:ext cx="9067800" cy="1485900"/>
          </a:xfrm>
        </p:spPr>
        <p:txBody>
          <a:bodyPr/>
          <a:lstStyle/>
          <a:p>
            <a:r>
              <a:rPr lang="pt-BR" b="1" dirty="0">
                <a:solidFill>
                  <a:srgbClr val="C00000"/>
                </a:solidFill>
              </a:rPr>
              <a:t>Tópico frasal diluído no parágrafo</a:t>
            </a:r>
            <a:br>
              <a:rPr lang="pt-BR" dirty="0"/>
            </a:br>
            <a:endParaRPr lang="pt-BR" dirty="0"/>
          </a:p>
        </p:txBody>
      </p:sp>
      <p:sp>
        <p:nvSpPr>
          <p:cNvPr id="3" name="Espaço Reservado para Conteúdo 2">
            <a:extLst>
              <a:ext uri="{FF2B5EF4-FFF2-40B4-BE49-F238E27FC236}">
                <a16:creationId xmlns:a16="http://schemas.microsoft.com/office/drawing/2014/main" id="{B6F268A2-EF57-41B6-801E-4AF401B550D1}"/>
              </a:ext>
            </a:extLst>
          </p:cNvPr>
          <p:cNvSpPr>
            <a:spLocks noGrp="1"/>
          </p:cNvSpPr>
          <p:nvPr>
            <p:ph idx="1"/>
          </p:nvPr>
        </p:nvSpPr>
        <p:spPr>
          <a:xfrm>
            <a:off x="1371600" y="1952625"/>
            <a:ext cx="10546080" cy="3914775"/>
          </a:xfrm>
        </p:spPr>
        <p:txBody>
          <a:bodyPr>
            <a:noAutofit/>
          </a:bodyPr>
          <a:lstStyle/>
          <a:p>
            <a:pPr marL="0" indent="720725" algn="just">
              <a:buNone/>
            </a:pPr>
            <a:r>
              <a:rPr lang="pt-BR" sz="3200" dirty="0"/>
              <a:t>Em 1990, </a:t>
            </a:r>
            <a:r>
              <a:rPr lang="pt-BR" sz="3200" b="1" u="sng" dirty="0"/>
              <a:t>eu fabricava pulverizadores e motosserras para a produção agrícola. </a:t>
            </a:r>
            <a:r>
              <a:rPr lang="pt-BR" sz="3200" dirty="0"/>
              <a:t>Um dia, levei 20 equipamentos para teste de potenciais clientes no Espírito Santo. Durante duas horas, minhas máquinas derrubaram árvores. </a:t>
            </a:r>
            <a:r>
              <a:rPr lang="pt-BR" sz="3200" b="1" u="sng" dirty="0"/>
              <a:t>A queda de um jacarandá de 250 anos me fez parar. </a:t>
            </a:r>
            <a:r>
              <a:rPr lang="pt-BR" sz="3200" dirty="0"/>
              <a:t>Até hoje não esqueço o barulho daquela árvore tombando. Foi uma visão impressionante. A partir daí, </a:t>
            </a:r>
            <a:r>
              <a:rPr lang="pt-BR" sz="3200" b="1" u="sng" dirty="0"/>
              <a:t>decidi que minhas invenções deveriam servir à natureza e não destruí-la. </a:t>
            </a:r>
          </a:p>
        </p:txBody>
      </p:sp>
    </p:spTree>
    <p:extLst>
      <p:ext uri="{BB962C8B-B14F-4D97-AF65-F5344CB8AC3E}">
        <p14:creationId xmlns:p14="http://schemas.microsoft.com/office/powerpoint/2010/main" val="3625955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449BC34D-9C23-4D6D-8213-1F471AF85B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9" name="Freeform 6">
              <a:extLst>
                <a:ext uri="{FF2B5EF4-FFF2-40B4-BE49-F238E27FC236}">
                  <a16:creationId xmlns:a16="http://schemas.microsoft.com/office/drawing/2014/main" id="{FA0F5D6C-5025-4D7E-82DD-C2C6FDA1E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6" name="Freeform 6">
              <a:extLst>
                <a:ext uri="{FF2B5EF4-FFF2-40B4-BE49-F238E27FC236}">
                  <a16:creationId xmlns:a16="http://schemas.microsoft.com/office/drawing/2014/main" id="{E2AF2C17-4AB4-4402-B84B-129EF95D16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useBgFill="1">
        <p:nvSpPr>
          <p:cNvPr id="7" name="Rectangle 11">
            <a:extLst>
              <a:ext uri="{FF2B5EF4-FFF2-40B4-BE49-F238E27FC236}">
                <a16:creationId xmlns:a16="http://schemas.microsoft.com/office/drawing/2014/main" id="{5D213B41-AC9B-4E61-BEED-FF4C168A89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BBCDC522-0B87-4927-806F-9C685754093D}"/>
              </a:ext>
            </a:extLst>
          </p:cNvPr>
          <p:cNvSpPr>
            <a:spLocks noGrp="1"/>
          </p:cNvSpPr>
          <p:nvPr>
            <p:ph type="title"/>
          </p:nvPr>
        </p:nvSpPr>
        <p:spPr>
          <a:xfrm>
            <a:off x="752858" y="5024268"/>
            <a:ext cx="10869750" cy="1237298"/>
          </a:xfrm>
        </p:spPr>
        <p:txBody>
          <a:bodyPr vert="horz" lIns="91440" tIns="45720" rIns="91440" bIns="45720" rtlCol="0" anchor="b">
            <a:noAutofit/>
          </a:bodyPr>
          <a:lstStyle/>
          <a:p>
            <a:pPr algn="ctr"/>
            <a:r>
              <a:rPr lang="en-US" sz="4800" b="1" dirty="0" err="1">
                <a:solidFill>
                  <a:srgbClr val="C00000"/>
                </a:solidFill>
              </a:rPr>
              <a:t>Dicas</a:t>
            </a:r>
            <a:r>
              <a:rPr lang="en-US" sz="4800" b="1" dirty="0">
                <a:solidFill>
                  <a:srgbClr val="C00000"/>
                </a:solidFill>
              </a:rPr>
              <a:t> para </a:t>
            </a:r>
            <a:r>
              <a:rPr lang="en-US" sz="4800" b="1" dirty="0" err="1">
                <a:solidFill>
                  <a:srgbClr val="C00000"/>
                </a:solidFill>
              </a:rPr>
              <a:t>aplicar</a:t>
            </a:r>
            <a:r>
              <a:rPr lang="en-US" sz="4800" b="1" dirty="0">
                <a:solidFill>
                  <a:srgbClr val="C00000"/>
                </a:solidFill>
              </a:rPr>
              <a:t> </a:t>
            </a:r>
            <a:r>
              <a:rPr lang="en-US" sz="4800" b="1" dirty="0" err="1">
                <a:solidFill>
                  <a:srgbClr val="C00000"/>
                </a:solidFill>
              </a:rPr>
              <a:t>citações</a:t>
            </a:r>
            <a:r>
              <a:rPr lang="en-US" sz="4800" b="1" dirty="0">
                <a:solidFill>
                  <a:srgbClr val="C00000"/>
                </a:solidFill>
              </a:rPr>
              <a:t> </a:t>
            </a:r>
            <a:r>
              <a:rPr lang="en-US" sz="4800" b="1" dirty="0" err="1">
                <a:solidFill>
                  <a:srgbClr val="C00000"/>
                </a:solidFill>
              </a:rPr>
              <a:t>bibliográficas</a:t>
            </a:r>
            <a:r>
              <a:rPr lang="en-US" sz="4800" b="1" dirty="0">
                <a:solidFill>
                  <a:srgbClr val="C00000"/>
                </a:solidFill>
              </a:rPr>
              <a:t> no </a:t>
            </a:r>
            <a:r>
              <a:rPr lang="en-US" sz="4800" b="1" dirty="0" err="1">
                <a:solidFill>
                  <a:srgbClr val="C00000"/>
                </a:solidFill>
              </a:rPr>
              <a:t>texto</a:t>
            </a:r>
            <a:r>
              <a:rPr lang="en-US" sz="4800" b="1" dirty="0">
                <a:solidFill>
                  <a:srgbClr val="C00000"/>
                </a:solidFill>
              </a:rPr>
              <a:t> da </a:t>
            </a:r>
            <a:r>
              <a:rPr lang="en-US" sz="4800" b="1" dirty="0" err="1">
                <a:solidFill>
                  <a:srgbClr val="C00000"/>
                </a:solidFill>
              </a:rPr>
              <a:t>resenha</a:t>
            </a:r>
            <a:r>
              <a:rPr lang="en-US" sz="4800" b="1" dirty="0">
                <a:solidFill>
                  <a:srgbClr val="C00000"/>
                </a:solidFill>
              </a:rPr>
              <a:t>.</a:t>
            </a:r>
          </a:p>
        </p:txBody>
      </p:sp>
      <p:sp>
        <p:nvSpPr>
          <p:cNvPr id="13" name="Freeform 6">
            <a:extLst>
              <a:ext uri="{FF2B5EF4-FFF2-40B4-BE49-F238E27FC236}">
                <a16:creationId xmlns:a16="http://schemas.microsoft.com/office/drawing/2014/main" id="{D8BB75D5-93A7-4EC9-A2FB-DCBDE6DE3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5400000" flipH="1">
            <a:off x="1046527" y="-133294"/>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15" name="Freeform 6">
            <a:extLst>
              <a:ext uri="{FF2B5EF4-FFF2-40B4-BE49-F238E27FC236}">
                <a16:creationId xmlns:a16="http://schemas.microsoft.com/office/drawing/2014/main" id="{628FBD9F-3B86-4C98-8F77-3833207377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5400000" flipV="1">
            <a:off x="7838485" y="614084"/>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pic>
        <p:nvPicPr>
          <p:cNvPr id="3" name="Imagem 2">
            <a:extLst>
              <a:ext uri="{FF2B5EF4-FFF2-40B4-BE49-F238E27FC236}">
                <a16:creationId xmlns:a16="http://schemas.microsoft.com/office/drawing/2014/main" id="{9CF89950-1055-4C29-86F6-6B42679CB389}"/>
              </a:ext>
            </a:extLst>
          </p:cNvPr>
          <p:cNvPicPr>
            <a:picLocks noChangeAspect="1"/>
          </p:cNvPicPr>
          <p:nvPr/>
        </p:nvPicPr>
        <p:blipFill>
          <a:blip r:embed="rId2"/>
          <a:stretch>
            <a:fillRect/>
          </a:stretch>
        </p:blipFill>
        <p:spPr>
          <a:xfrm>
            <a:off x="1109609" y="1017142"/>
            <a:ext cx="9894013" cy="2898517"/>
          </a:xfrm>
          <a:prstGeom prst="rect">
            <a:avLst/>
          </a:prstGeom>
        </p:spPr>
      </p:pic>
      <p:sp>
        <p:nvSpPr>
          <p:cNvPr id="4" name="CaixaDeTexto 3">
            <a:extLst>
              <a:ext uri="{FF2B5EF4-FFF2-40B4-BE49-F238E27FC236}">
                <a16:creationId xmlns:a16="http://schemas.microsoft.com/office/drawing/2014/main" id="{77360078-7262-4DDB-B71F-C2A2A3F4FD0C}"/>
              </a:ext>
            </a:extLst>
          </p:cNvPr>
          <p:cNvSpPr txBox="1"/>
          <p:nvPr/>
        </p:nvSpPr>
        <p:spPr>
          <a:xfrm>
            <a:off x="7271747" y="3154166"/>
            <a:ext cx="3362006" cy="523220"/>
          </a:xfrm>
          <a:prstGeom prst="rect">
            <a:avLst/>
          </a:prstGeom>
          <a:noFill/>
        </p:spPr>
        <p:txBody>
          <a:bodyPr wrap="square" rtlCol="0">
            <a:spAutoFit/>
          </a:bodyPr>
          <a:lstStyle/>
          <a:p>
            <a:pPr algn="r"/>
            <a:r>
              <a:rPr lang="pt-BR" sz="2800" b="1" dirty="0"/>
              <a:t>Atualizada em 2018</a:t>
            </a:r>
          </a:p>
        </p:txBody>
      </p:sp>
    </p:spTree>
    <p:extLst>
      <p:ext uri="{BB962C8B-B14F-4D97-AF65-F5344CB8AC3E}">
        <p14:creationId xmlns:p14="http://schemas.microsoft.com/office/powerpoint/2010/main" val="26639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EAAF23-2743-437E-B6DA-FA9A236049D1}"/>
              </a:ext>
            </a:extLst>
          </p:cNvPr>
          <p:cNvSpPr>
            <a:spLocks noGrp="1"/>
          </p:cNvSpPr>
          <p:nvPr>
            <p:ph type="title"/>
          </p:nvPr>
        </p:nvSpPr>
        <p:spPr/>
        <p:txBody>
          <a:bodyPr>
            <a:normAutofit/>
          </a:bodyPr>
          <a:lstStyle/>
          <a:p>
            <a:r>
              <a:rPr lang="pt-BR" sz="6600" b="1" dirty="0">
                <a:solidFill>
                  <a:srgbClr val="C00000"/>
                </a:solidFill>
              </a:rPr>
              <a:t>Tipos de citações</a:t>
            </a:r>
          </a:p>
        </p:txBody>
      </p:sp>
      <p:sp>
        <p:nvSpPr>
          <p:cNvPr id="3" name="Espaço Reservado para Conteúdo 2">
            <a:extLst>
              <a:ext uri="{FF2B5EF4-FFF2-40B4-BE49-F238E27FC236}">
                <a16:creationId xmlns:a16="http://schemas.microsoft.com/office/drawing/2014/main" id="{9D4E9854-4EB7-4C50-B9EB-2284CA4308FD}"/>
              </a:ext>
            </a:extLst>
          </p:cNvPr>
          <p:cNvSpPr>
            <a:spLocks noGrp="1"/>
          </p:cNvSpPr>
          <p:nvPr>
            <p:ph idx="1"/>
          </p:nvPr>
        </p:nvSpPr>
        <p:spPr>
          <a:xfrm>
            <a:off x="1371600" y="2468880"/>
            <a:ext cx="9601200" cy="3398520"/>
          </a:xfrm>
        </p:spPr>
        <p:txBody>
          <a:bodyPr>
            <a:normAutofit/>
          </a:bodyPr>
          <a:lstStyle/>
          <a:p>
            <a:r>
              <a:rPr lang="pt-BR" sz="4800" dirty="0"/>
              <a:t>Citação Indireta</a:t>
            </a:r>
          </a:p>
          <a:p>
            <a:r>
              <a:rPr lang="pt-BR" sz="4800" dirty="0"/>
              <a:t>Citação Direta</a:t>
            </a:r>
          </a:p>
          <a:p>
            <a:r>
              <a:rPr lang="pt-BR" sz="4800" dirty="0"/>
              <a:t>Citação da Citação</a:t>
            </a:r>
          </a:p>
        </p:txBody>
      </p:sp>
    </p:spTree>
    <p:extLst>
      <p:ext uri="{BB962C8B-B14F-4D97-AF65-F5344CB8AC3E}">
        <p14:creationId xmlns:p14="http://schemas.microsoft.com/office/powerpoint/2010/main" val="23549338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FD5F68-ECBA-4607-AD33-9F71A7318ABD}"/>
              </a:ext>
            </a:extLst>
          </p:cNvPr>
          <p:cNvSpPr>
            <a:spLocks noGrp="1"/>
          </p:cNvSpPr>
          <p:nvPr>
            <p:ph type="title"/>
          </p:nvPr>
        </p:nvSpPr>
        <p:spPr/>
        <p:txBody>
          <a:bodyPr>
            <a:normAutofit fontScale="90000"/>
          </a:bodyPr>
          <a:lstStyle/>
          <a:p>
            <a:r>
              <a:rPr lang="pt-BR" sz="7200" b="1" dirty="0">
                <a:solidFill>
                  <a:srgbClr val="C00000"/>
                </a:solidFill>
              </a:rPr>
              <a:t>Citação Indireta</a:t>
            </a:r>
            <a:br>
              <a:rPr lang="pt-BR" dirty="0"/>
            </a:br>
            <a:endParaRPr lang="pt-BR" dirty="0"/>
          </a:p>
        </p:txBody>
      </p:sp>
      <p:sp>
        <p:nvSpPr>
          <p:cNvPr id="3" name="Espaço Reservado para Conteúdo 2">
            <a:extLst>
              <a:ext uri="{FF2B5EF4-FFF2-40B4-BE49-F238E27FC236}">
                <a16:creationId xmlns:a16="http://schemas.microsoft.com/office/drawing/2014/main" id="{ED9C8D72-50A1-4E5B-AE44-AF1CE7942967}"/>
              </a:ext>
            </a:extLst>
          </p:cNvPr>
          <p:cNvSpPr>
            <a:spLocks noGrp="1"/>
          </p:cNvSpPr>
          <p:nvPr>
            <p:ph idx="1"/>
          </p:nvPr>
        </p:nvSpPr>
        <p:spPr>
          <a:xfrm>
            <a:off x="1351051" y="1872338"/>
            <a:ext cx="10371762" cy="4684481"/>
          </a:xfrm>
        </p:spPr>
        <p:txBody>
          <a:bodyPr>
            <a:normAutofit fontScale="92500" lnSpcReduction="20000"/>
          </a:bodyPr>
          <a:lstStyle/>
          <a:p>
            <a:pPr algn="just"/>
            <a:r>
              <a:rPr lang="pt-BR" sz="2800" dirty="0"/>
              <a:t>Quando expressamos a ideia ou pensamento de outros com nossas palavras. Conforme ABNT é opcional colocar o número da página.</a:t>
            </a:r>
          </a:p>
          <a:p>
            <a:pPr marL="0" indent="0" algn="just">
              <a:buNone/>
            </a:pPr>
            <a:r>
              <a:rPr lang="pt-BR" sz="2800" b="1" u="sng" dirty="0">
                <a:solidFill>
                  <a:srgbClr val="C00000"/>
                </a:solidFill>
              </a:rPr>
              <a:t>Exemplos:</a:t>
            </a:r>
          </a:p>
          <a:p>
            <a:pPr marL="0" indent="0" algn="just">
              <a:buNone/>
            </a:pPr>
            <a:r>
              <a:rPr lang="pt-BR" sz="2800" dirty="0"/>
              <a:t>Oliveira (2018) advertiu que a resenha crítica é uma descrição minuciosa que compreende certo número de fatos: é a apresentação do conteúdo de uma obra. Consiste na leitura, resumo, crítica e formulação de um conceito de valor do livro feitos pelo resenhista.</a:t>
            </a:r>
          </a:p>
          <a:p>
            <a:pPr marL="0" indent="0" algn="just">
              <a:buNone/>
            </a:pPr>
            <a:br>
              <a:rPr lang="pt-BR" sz="2800" dirty="0"/>
            </a:br>
            <a:br>
              <a:rPr lang="pt-BR" sz="2800" dirty="0"/>
            </a:br>
            <a:r>
              <a:rPr lang="pt-BR" sz="2800" dirty="0"/>
              <a:t>Resenha Crítica é uma descrição minuciosa que compreende certo número de fatos: é a apresentação do conteúdo de uma obra. Consiste na leitura, resumo, na crítica e na formulação de um conceito de valor do livro feitos pelo resenhista (OLIVEIRA, 2018).</a:t>
            </a:r>
          </a:p>
          <a:p>
            <a:pPr marL="0" indent="0" algn="just">
              <a:buNone/>
            </a:pPr>
            <a:endParaRPr lang="pt-BR" dirty="0"/>
          </a:p>
        </p:txBody>
      </p:sp>
    </p:spTree>
    <p:extLst>
      <p:ext uri="{BB962C8B-B14F-4D97-AF65-F5344CB8AC3E}">
        <p14:creationId xmlns:p14="http://schemas.microsoft.com/office/powerpoint/2010/main" val="201226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FD5F68-ECBA-4607-AD33-9F71A7318ABD}"/>
              </a:ext>
            </a:extLst>
          </p:cNvPr>
          <p:cNvSpPr>
            <a:spLocks noGrp="1"/>
          </p:cNvSpPr>
          <p:nvPr>
            <p:ph type="title"/>
          </p:nvPr>
        </p:nvSpPr>
        <p:spPr/>
        <p:txBody>
          <a:bodyPr>
            <a:normAutofit fontScale="90000"/>
          </a:bodyPr>
          <a:lstStyle/>
          <a:p>
            <a:r>
              <a:rPr lang="pt-BR" sz="7200" b="1" dirty="0">
                <a:solidFill>
                  <a:srgbClr val="C00000"/>
                </a:solidFill>
              </a:rPr>
              <a:t>Citação Direta</a:t>
            </a:r>
            <a:br>
              <a:rPr lang="pt-BR" dirty="0"/>
            </a:br>
            <a:endParaRPr lang="pt-BR" dirty="0"/>
          </a:p>
        </p:txBody>
      </p:sp>
      <p:sp>
        <p:nvSpPr>
          <p:cNvPr id="3" name="Espaço Reservado para Conteúdo 2">
            <a:extLst>
              <a:ext uri="{FF2B5EF4-FFF2-40B4-BE49-F238E27FC236}">
                <a16:creationId xmlns:a16="http://schemas.microsoft.com/office/drawing/2014/main" id="{ED9C8D72-50A1-4E5B-AE44-AF1CE7942967}"/>
              </a:ext>
            </a:extLst>
          </p:cNvPr>
          <p:cNvSpPr>
            <a:spLocks noGrp="1"/>
          </p:cNvSpPr>
          <p:nvPr>
            <p:ph idx="1"/>
          </p:nvPr>
        </p:nvSpPr>
        <p:spPr>
          <a:xfrm>
            <a:off x="1571625" y="1932076"/>
            <a:ext cx="9601200" cy="3914775"/>
          </a:xfrm>
        </p:spPr>
        <p:txBody>
          <a:bodyPr>
            <a:normAutofit/>
          </a:bodyPr>
          <a:lstStyle/>
          <a:p>
            <a:r>
              <a:rPr lang="pt-BR" sz="3600" dirty="0"/>
              <a:t>Curta (até 3 linhas);</a:t>
            </a:r>
          </a:p>
          <a:p>
            <a:pPr marL="0" indent="0">
              <a:buNone/>
            </a:pPr>
            <a:endParaRPr lang="pt-BR" sz="3600" dirty="0"/>
          </a:p>
          <a:p>
            <a:r>
              <a:rPr lang="pt-BR" sz="3600" dirty="0"/>
              <a:t>Longa (Destacada do texto, recuo de 4cm, espaçamento simples, fonte 10);</a:t>
            </a:r>
          </a:p>
        </p:txBody>
      </p:sp>
    </p:spTree>
    <p:extLst>
      <p:ext uri="{BB962C8B-B14F-4D97-AF65-F5344CB8AC3E}">
        <p14:creationId xmlns:p14="http://schemas.microsoft.com/office/powerpoint/2010/main" val="30629537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C5B7E1-0399-4233-BDC5-28CC91D6AA47}"/>
              </a:ext>
            </a:extLst>
          </p:cNvPr>
          <p:cNvSpPr>
            <a:spLocks noGrp="1"/>
          </p:cNvSpPr>
          <p:nvPr>
            <p:ph type="title"/>
          </p:nvPr>
        </p:nvSpPr>
        <p:spPr>
          <a:xfrm>
            <a:off x="2105025" y="624496"/>
            <a:ext cx="9067800" cy="1013911"/>
          </a:xfrm>
        </p:spPr>
        <p:txBody>
          <a:bodyPr/>
          <a:lstStyle/>
          <a:p>
            <a:r>
              <a:rPr lang="pt-BR" b="1" dirty="0">
                <a:solidFill>
                  <a:srgbClr val="C00000"/>
                </a:solidFill>
              </a:rPr>
              <a:t>Citação Direta Curta</a:t>
            </a:r>
          </a:p>
        </p:txBody>
      </p:sp>
      <p:sp>
        <p:nvSpPr>
          <p:cNvPr id="3" name="Espaço Reservado para Conteúdo 2">
            <a:extLst>
              <a:ext uri="{FF2B5EF4-FFF2-40B4-BE49-F238E27FC236}">
                <a16:creationId xmlns:a16="http://schemas.microsoft.com/office/drawing/2014/main" id="{846E0673-ECC8-49C9-B2D0-9B3655DFE07B}"/>
              </a:ext>
            </a:extLst>
          </p:cNvPr>
          <p:cNvSpPr>
            <a:spLocks noGrp="1"/>
          </p:cNvSpPr>
          <p:nvPr>
            <p:ph idx="1"/>
          </p:nvPr>
        </p:nvSpPr>
        <p:spPr>
          <a:xfrm>
            <a:off x="945222" y="1654674"/>
            <a:ext cx="11054993" cy="3914775"/>
          </a:xfrm>
        </p:spPr>
        <p:txBody>
          <a:bodyPr>
            <a:normAutofit/>
          </a:bodyPr>
          <a:lstStyle/>
          <a:p>
            <a:pPr algn="just"/>
            <a:endParaRPr lang="pt-BR" dirty="0"/>
          </a:p>
          <a:p>
            <a:pPr marL="0" indent="627063" algn="just">
              <a:buNone/>
            </a:pPr>
            <a:r>
              <a:rPr lang="pt-BR" sz="3200" dirty="0"/>
              <a:t>A resenha visa, portanto, apresentar uma síntese das ideias fundamentais da obra. Mesmo que o resenhista tenha competência na matéria, isso não lhe dá o direito de fazer juízo de valor ou deturpar o pensamento do autor. “O resenhista deve resumir o assunto e apontar falhas detectadas sem entrar em muitos pormenores.”(SALVADOR, 1979, p.54).</a:t>
            </a:r>
          </a:p>
        </p:txBody>
      </p:sp>
    </p:spTree>
    <p:extLst>
      <p:ext uri="{BB962C8B-B14F-4D97-AF65-F5344CB8AC3E}">
        <p14:creationId xmlns:p14="http://schemas.microsoft.com/office/powerpoint/2010/main" val="22073816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EBDAE8A8-F5FD-43D3-9605-3FE6BD249A84}"/>
              </a:ext>
            </a:extLst>
          </p:cNvPr>
          <p:cNvSpPr>
            <a:spLocks noGrp="1"/>
          </p:cNvSpPr>
          <p:nvPr>
            <p:ph idx="1"/>
          </p:nvPr>
        </p:nvSpPr>
        <p:spPr>
          <a:xfrm>
            <a:off x="2095928" y="647271"/>
            <a:ext cx="9822094" cy="5861407"/>
          </a:xfrm>
        </p:spPr>
        <p:txBody>
          <a:bodyPr>
            <a:normAutofit lnSpcReduction="10000"/>
          </a:bodyPr>
          <a:lstStyle/>
          <a:p>
            <a:pPr algn="just"/>
            <a:r>
              <a:rPr lang="pt-BR" sz="2400" dirty="0"/>
              <a:t>Para a elaboração de uma resenha crítica são necessários alguns requisitos básicos:</a:t>
            </a:r>
          </a:p>
          <a:p>
            <a:pPr marL="1438275" indent="0" algn="just">
              <a:buNone/>
            </a:pPr>
            <a:r>
              <a:rPr lang="pt-BR" dirty="0"/>
              <a:t>[...] (a) conhecimento completo da obra; b) competência na matéria;              c) capacidade de juízo de valor; d) independência de juízo; e) correção e urbanidade; f) fidelidade ao pensamento do autor . O resenhista não deve tentar dizer que poderia ter produzido obra melhor, não deve procurar ressaltar suas próprias qualidades às custas de quem escreveu o livro comentado; e não há lugar, numa resenha científica, para perguntas retóricas ou para sarcasmos. (SALVADOR, 1979, p. 139).</a:t>
            </a:r>
          </a:p>
          <a:p>
            <a:pPr marL="1798638" indent="0" algn="just">
              <a:buNone/>
            </a:pPr>
            <a:endParaRPr lang="pt-BR" sz="2400" dirty="0"/>
          </a:p>
          <a:p>
            <a:pPr algn="just"/>
            <a:r>
              <a:rPr lang="pt-BR" sz="2400" dirty="0"/>
              <a:t>Para Salvador (1979, p. 139) a elaboração de uma resenha crítica são necessários alguns requisitos básicos:</a:t>
            </a:r>
          </a:p>
          <a:p>
            <a:pPr marL="1438275" indent="0" algn="just">
              <a:buNone/>
            </a:pPr>
            <a:r>
              <a:rPr lang="pt-BR" dirty="0"/>
              <a:t>[...] (a) conhecimento completo da obra; b) competência na matéria;             c) capacidade de juízo de valor; d) independência de juízo; e) correção e urbanidade; f) fidelidade ao pensamento do autor. O resenhista não deve tentar dizer que poderia ter produzido obra melhor, não deve procurar ressaltar suas próprias qualidades às custas de quem escreveu o livro comentado; e não há lugar, numa resenha científica, para perguntas retóricas ou para sarcasmos.</a:t>
            </a:r>
          </a:p>
          <a:p>
            <a:pPr marL="1798638" indent="0" algn="just">
              <a:buNone/>
            </a:pPr>
            <a:endParaRPr lang="pt-BR" sz="2400" dirty="0"/>
          </a:p>
        </p:txBody>
      </p:sp>
      <p:sp>
        <p:nvSpPr>
          <p:cNvPr id="4" name="Retângulo 3">
            <a:extLst>
              <a:ext uri="{FF2B5EF4-FFF2-40B4-BE49-F238E27FC236}">
                <a16:creationId xmlns:a16="http://schemas.microsoft.com/office/drawing/2014/main" id="{73DB3A31-0C71-4302-BB1E-9FD99A4049F0}"/>
              </a:ext>
            </a:extLst>
          </p:cNvPr>
          <p:cNvSpPr/>
          <p:nvPr/>
        </p:nvSpPr>
        <p:spPr>
          <a:xfrm>
            <a:off x="0" y="2551837"/>
            <a:ext cx="1719209" cy="1754326"/>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pt-BR" sz="3600" b="1" dirty="0">
                <a:solidFill>
                  <a:srgbClr val="C00000"/>
                </a:solidFill>
              </a:rPr>
              <a:t>Citação Direta Longa</a:t>
            </a:r>
            <a:endParaRPr lang="pt-BR" sz="3600" dirty="0"/>
          </a:p>
        </p:txBody>
      </p:sp>
    </p:spTree>
    <p:extLst>
      <p:ext uri="{BB962C8B-B14F-4D97-AF65-F5344CB8AC3E}">
        <p14:creationId xmlns:p14="http://schemas.microsoft.com/office/powerpoint/2010/main" val="2542675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FD5F68-ECBA-4607-AD33-9F71A7318ABD}"/>
              </a:ext>
            </a:extLst>
          </p:cNvPr>
          <p:cNvSpPr>
            <a:spLocks noGrp="1"/>
          </p:cNvSpPr>
          <p:nvPr>
            <p:ph type="title"/>
          </p:nvPr>
        </p:nvSpPr>
        <p:spPr/>
        <p:txBody>
          <a:bodyPr>
            <a:normAutofit fontScale="90000"/>
          </a:bodyPr>
          <a:lstStyle/>
          <a:p>
            <a:r>
              <a:rPr lang="pt-BR" sz="7200" b="1" dirty="0">
                <a:solidFill>
                  <a:srgbClr val="C00000"/>
                </a:solidFill>
              </a:rPr>
              <a:t>Citação da Citação</a:t>
            </a:r>
            <a:br>
              <a:rPr lang="pt-BR" dirty="0"/>
            </a:br>
            <a:endParaRPr lang="pt-BR" dirty="0"/>
          </a:p>
        </p:txBody>
      </p:sp>
      <p:sp>
        <p:nvSpPr>
          <p:cNvPr id="3" name="Espaço Reservado para Conteúdo 2">
            <a:extLst>
              <a:ext uri="{FF2B5EF4-FFF2-40B4-BE49-F238E27FC236}">
                <a16:creationId xmlns:a16="http://schemas.microsoft.com/office/drawing/2014/main" id="{ED9C8D72-50A1-4E5B-AE44-AF1CE7942967}"/>
              </a:ext>
            </a:extLst>
          </p:cNvPr>
          <p:cNvSpPr>
            <a:spLocks noGrp="1"/>
          </p:cNvSpPr>
          <p:nvPr>
            <p:ph idx="1"/>
          </p:nvPr>
        </p:nvSpPr>
        <p:spPr>
          <a:xfrm>
            <a:off x="1371600" y="1952625"/>
            <a:ext cx="10485120" cy="3914775"/>
          </a:xfrm>
        </p:spPr>
        <p:txBody>
          <a:bodyPr>
            <a:normAutofit/>
          </a:bodyPr>
          <a:lstStyle/>
          <a:p>
            <a:pPr marL="0" indent="538163" algn="just">
              <a:buNone/>
            </a:pPr>
            <a:r>
              <a:rPr lang="pt-BR" sz="3200" dirty="0"/>
              <a:t>Enquanto igrejas pequenas ou pequenas companhias não precisem de esquemas complicados, as grandes igrejas ou firmas precisam. Os empregados bem informados servirão melhor quando souberem o que está ocorrendo ao seu redor. Eles têm uma visão compreensiva do todo, e sabem a parte que desempenham nesse todo. (BARBER, 2005, p. 36 apud ALMEIDA, 1989, p 34).</a:t>
            </a:r>
          </a:p>
        </p:txBody>
      </p:sp>
    </p:spTree>
    <p:extLst>
      <p:ext uri="{BB962C8B-B14F-4D97-AF65-F5344CB8AC3E}">
        <p14:creationId xmlns:p14="http://schemas.microsoft.com/office/powerpoint/2010/main" val="11976866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881EC9-BE89-471B-BBCD-B2FAFF7A133C}"/>
              </a:ext>
            </a:extLst>
          </p:cNvPr>
          <p:cNvSpPr>
            <a:spLocks noGrp="1"/>
          </p:cNvSpPr>
          <p:nvPr>
            <p:ph type="title"/>
          </p:nvPr>
        </p:nvSpPr>
        <p:spPr>
          <a:xfrm>
            <a:off x="2105024" y="301181"/>
            <a:ext cx="9670415" cy="1485900"/>
          </a:xfrm>
        </p:spPr>
        <p:txBody>
          <a:bodyPr>
            <a:normAutofit fontScale="90000"/>
          </a:bodyPr>
          <a:lstStyle/>
          <a:p>
            <a:r>
              <a:rPr lang="pt-BR" sz="3600" b="1" dirty="0">
                <a:solidFill>
                  <a:srgbClr val="C00000"/>
                </a:solidFill>
              </a:rPr>
              <a:t>Um dos erros mais frequentes nos textos é referente ao uso dos termos de origem latina </a:t>
            </a:r>
            <a:r>
              <a:rPr lang="pt-BR" sz="3600" b="1" i="1" dirty="0">
                <a:solidFill>
                  <a:srgbClr val="C00000"/>
                </a:solidFill>
              </a:rPr>
              <a:t>id.</a:t>
            </a:r>
            <a:r>
              <a:rPr lang="pt-BR" sz="3600" b="1" dirty="0">
                <a:solidFill>
                  <a:srgbClr val="C00000"/>
                </a:solidFill>
              </a:rPr>
              <a:t>, </a:t>
            </a:r>
            <a:r>
              <a:rPr lang="pt-BR" sz="3600" b="1" i="1" dirty="0">
                <a:solidFill>
                  <a:srgbClr val="C00000"/>
                </a:solidFill>
              </a:rPr>
              <a:t>ibid. </a:t>
            </a:r>
            <a:r>
              <a:rPr lang="pt-BR" sz="3600" b="1" dirty="0">
                <a:solidFill>
                  <a:srgbClr val="C00000"/>
                </a:solidFill>
              </a:rPr>
              <a:t>e</a:t>
            </a:r>
            <a:r>
              <a:rPr lang="pt-BR" sz="3600" b="1" i="1" dirty="0">
                <a:solidFill>
                  <a:srgbClr val="C00000"/>
                </a:solidFill>
              </a:rPr>
              <a:t> op. cit. </a:t>
            </a:r>
            <a:br>
              <a:rPr lang="pt-BR" b="1" dirty="0">
                <a:solidFill>
                  <a:srgbClr val="C00000"/>
                </a:solidFill>
              </a:rPr>
            </a:br>
            <a:endParaRPr lang="pt-BR" b="1" dirty="0">
              <a:solidFill>
                <a:srgbClr val="C00000"/>
              </a:solidFill>
            </a:endParaRPr>
          </a:p>
        </p:txBody>
      </p:sp>
      <p:sp>
        <p:nvSpPr>
          <p:cNvPr id="3" name="Espaço Reservado para Conteúdo 2">
            <a:extLst>
              <a:ext uri="{FF2B5EF4-FFF2-40B4-BE49-F238E27FC236}">
                <a16:creationId xmlns:a16="http://schemas.microsoft.com/office/drawing/2014/main" id="{ABAA7A78-E059-42AE-B00B-AEFA549FDB6A}"/>
              </a:ext>
            </a:extLst>
          </p:cNvPr>
          <p:cNvSpPr>
            <a:spLocks noGrp="1"/>
          </p:cNvSpPr>
          <p:nvPr>
            <p:ph idx="1"/>
          </p:nvPr>
        </p:nvSpPr>
        <p:spPr>
          <a:xfrm>
            <a:off x="924560" y="1666240"/>
            <a:ext cx="10566400" cy="5080000"/>
          </a:xfrm>
        </p:spPr>
        <p:txBody>
          <a:bodyPr>
            <a:normAutofit fontScale="92500" lnSpcReduction="20000"/>
          </a:bodyPr>
          <a:lstStyle/>
          <a:p>
            <a:pPr algn="just"/>
            <a:r>
              <a:rPr lang="pt-BR" sz="2800" dirty="0"/>
              <a:t>A primeira citação de uma obra deve ter sua referência completa. As subsequentes citações da mesma obra podem ser referenciadas de forma abreviada, utilizando expressões latinas.</a:t>
            </a:r>
          </a:p>
          <a:p>
            <a:pPr algn="just"/>
            <a:r>
              <a:rPr lang="pt-BR" sz="2800" dirty="0"/>
              <a:t>a) </a:t>
            </a:r>
            <a:r>
              <a:rPr lang="pt-BR" sz="2800" b="1" dirty="0"/>
              <a:t>Idem </a:t>
            </a:r>
            <a:r>
              <a:rPr lang="pt-BR" sz="2800" dirty="0"/>
              <a:t>significa </a:t>
            </a:r>
            <a:r>
              <a:rPr lang="pt-BR" sz="2800" i="1" dirty="0"/>
              <a:t>mesmo autor</a:t>
            </a:r>
            <a:r>
              <a:rPr lang="pt-BR" sz="2800" dirty="0"/>
              <a:t> e sua abreviação é </a:t>
            </a:r>
            <a:r>
              <a:rPr lang="pt-BR" sz="2800" b="1" dirty="0"/>
              <a:t>id.</a:t>
            </a:r>
            <a:r>
              <a:rPr lang="pt-BR" sz="2800" dirty="0"/>
              <a:t> Este termo será usado quando a citação subsequente originar-se de uma obra de mesma autoria da citação anterior. Portanto, usamos </a:t>
            </a:r>
            <a:r>
              <a:rPr lang="pt-BR" sz="2800" i="1" dirty="0"/>
              <a:t>id. </a:t>
            </a:r>
            <a:r>
              <a:rPr lang="pt-BR" sz="2800" dirty="0"/>
              <a:t>para substituir o nome do autor.</a:t>
            </a:r>
          </a:p>
          <a:p>
            <a:pPr algn="just"/>
            <a:r>
              <a:rPr lang="pt-BR" sz="2800" dirty="0"/>
              <a:t>b) </a:t>
            </a:r>
            <a:r>
              <a:rPr lang="pt-BR" sz="2800" b="1" dirty="0"/>
              <a:t>Ibidem</a:t>
            </a:r>
            <a:r>
              <a:rPr lang="pt-BR" sz="2800" dirty="0"/>
              <a:t> significa </a:t>
            </a:r>
            <a:r>
              <a:rPr lang="pt-BR" sz="2800" i="1" dirty="0"/>
              <a:t>na mesma obra </a:t>
            </a:r>
            <a:r>
              <a:rPr lang="pt-BR" sz="2800" dirty="0"/>
              <a:t>e sua abreviação é </a:t>
            </a:r>
            <a:r>
              <a:rPr lang="pt-BR" sz="2800" b="1" dirty="0"/>
              <a:t>ibid. </a:t>
            </a:r>
            <a:r>
              <a:rPr lang="pt-BR" sz="2800" dirty="0"/>
              <a:t>Este termo deve ser usado quando a citação subsequente for originária da mesma obra da citação anterior. </a:t>
            </a:r>
          </a:p>
          <a:p>
            <a:pPr algn="just"/>
            <a:r>
              <a:rPr lang="pt-BR" sz="2800" dirty="0"/>
              <a:t>c) </a:t>
            </a:r>
            <a:r>
              <a:rPr lang="pt-BR" sz="2800" b="1" dirty="0"/>
              <a:t>Opus citatum</a:t>
            </a:r>
            <a:r>
              <a:rPr lang="pt-BR" sz="2800" dirty="0"/>
              <a:t> significa </a:t>
            </a:r>
            <a:r>
              <a:rPr lang="pt-BR" sz="2800" i="1" dirty="0"/>
              <a:t>obra citada</a:t>
            </a:r>
            <a:r>
              <a:rPr lang="pt-BR" sz="2800" dirty="0"/>
              <a:t> e sua abreviação é </a:t>
            </a:r>
            <a:r>
              <a:rPr lang="pt-BR" sz="2800" b="1" dirty="0"/>
              <a:t>op. cit. </a:t>
            </a:r>
            <a:r>
              <a:rPr lang="pt-BR" sz="2800" dirty="0"/>
              <a:t>Este termo deve ser usado para referenciar uma obra de mesmo autor já citada anteriormente. No entanto, se houver duas obras do mesmo autor com anos diferentes, o uso de </a:t>
            </a:r>
            <a:r>
              <a:rPr lang="pt-BR" sz="2800" i="1" dirty="0"/>
              <a:t>op. cit.</a:t>
            </a:r>
            <a:r>
              <a:rPr lang="pt-BR" sz="2800" dirty="0"/>
              <a:t> não seria possível, pois precisaríamos diferenciá-las.</a:t>
            </a:r>
            <a:r>
              <a:rPr lang="pt-BR" sz="3600" dirty="0"/>
              <a:t> </a:t>
            </a:r>
            <a:r>
              <a:rPr lang="pt-BR" sz="2800" dirty="0"/>
              <a:t>(</a:t>
            </a:r>
            <a:r>
              <a:rPr lang="pt-BR" sz="2800" i="1" dirty="0"/>
              <a:t>NBR 10520/2002). </a:t>
            </a:r>
            <a:endParaRPr lang="pt-BR" dirty="0"/>
          </a:p>
        </p:txBody>
      </p:sp>
    </p:spTree>
    <p:extLst>
      <p:ext uri="{BB962C8B-B14F-4D97-AF65-F5344CB8AC3E}">
        <p14:creationId xmlns:p14="http://schemas.microsoft.com/office/powerpoint/2010/main" val="1065823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C8EDDA-08E8-4181-9B28-885C0FBE15BD}"/>
              </a:ext>
            </a:extLst>
          </p:cNvPr>
          <p:cNvSpPr>
            <a:spLocks noGrp="1"/>
          </p:cNvSpPr>
          <p:nvPr>
            <p:ph type="title"/>
          </p:nvPr>
        </p:nvSpPr>
        <p:spPr>
          <a:xfrm>
            <a:off x="2638425" y="645890"/>
            <a:ext cx="9067800" cy="689419"/>
          </a:xfrm>
        </p:spPr>
        <p:txBody>
          <a:bodyPr/>
          <a:lstStyle/>
          <a:p>
            <a:r>
              <a:rPr lang="pt-BR" b="1" dirty="0">
                <a:solidFill>
                  <a:srgbClr val="C00000"/>
                </a:solidFill>
              </a:rPr>
              <a:t>ESTRUTURA DA RESENHA CRÍTICA</a:t>
            </a:r>
          </a:p>
        </p:txBody>
      </p:sp>
      <p:sp>
        <p:nvSpPr>
          <p:cNvPr id="3" name="Espaço Reservado para Conteúdo 2">
            <a:extLst>
              <a:ext uri="{FF2B5EF4-FFF2-40B4-BE49-F238E27FC236}">
                <a16:creationId xmlns:a16="http://schemas.microsoft.com/office/drawing/2014/main" id="{117A3ECD-7B63-47DC-8AFB-2704429780B2}"/>
              </a:ext>
            </a:extLst>
          </p:cNvPr>
          <p:cNvSpPr>
            <a:spLocks noGrp="1"/>
          </p:cNvSpPr>
          <p:nvPr>
            <p:ph idx="1"/>
          </p:nvPr>
        </p:nvSpPr>
        <p:spPr>
          <a:xfrm>
            <a:off x="1198880" y="1698625"/>
            <a:ext cx="10668000" cy="5159375"/>
          </a:xfrm>
        </p:spPr>
        <p:txBody>
          <a:bodyPr>
            <a:normAutofit fontScale="85000" lnSpcReduction="20000"/>
          </a:bodyPr>
          <a:lstStyle/>
          <a:p>
            <a:endParaRPr lang="pt-BR" dirty="0"/>
          </a:p>
          <a:p>
            <a:pPr>
              <a:buClr>
                <a:srgbClr val="C00000"/>
              </a:buClr>
              <a:buFont typeface="Franklin Gothic Book" panose="020B0503020102020204" pitchFamily="34" charset="0"/>
              <a:buChar char="→"/>
            </a:pPr>
            <a:r>
              <a:rPr lang="pt-BR" sz="3500" dirty="0"/>
              <a:t>ELEMENTOS PRÉ-TEXTUAIS</a:t>
            </a:r>
          </a:p>
          <a:p>
            <a:pPr>
              <a:buClr>
                <a:srgbClr val="C00000"/>
              </a:buClr>
              <a:buFont typeface="Franklin Gothic Book" panose="020B0503020102020204" pitchFamily="34" charset="0"/>
              <a:buChar char="→"/>
            </a:pPr>
            <a:r>
              <a:rPr lang="pt-BR" sz="3500" b="1" dirty="0"/>
              <a:t>TÍTULO</a:t>
            </a:r>
            <a:r>
              <a:rPr lang="pt-BR" sz="3500" dirty="0"/>
              <a:t> (centralizado): </a:t>
            </a:r>
            <a:r>
              <a:rPr lang="pt-BR" sz="3500" b="1" dirty="0"/>
              <a:t>Resenha Crítica da obra </a:t>
            </a:r>
            <a:r>
              <a:rPr lang="pt-BR" sz="3500" b="1" dirty="0" err="1"/>
              <a:t>xxxx</a:t>
            </a:r>
            <a:r>
              <a:rPr lang="pt-BR" sz="3500" b="1" dirty="0"/>
              <a:t>, escrita por </a:t>
            </a:r>
            <a:r>
              <a:rPr lang="pt-BR" sz="3500" b="1" dirty="0" err="1"/>
              <a:t>xxxxxxx</a:t>
            </a:r>
            <a:r>
              <a:rPr lang="pt-BR" sz="3500" b="1" dirty="0"/>
              <a:t> </a:t>
            </a:r>
            <a:r>
              <a:rPr lang="pt-BR" sz="3500" dirty="0"/>
              <a:t>(não tem ponto final no título);</a:t>
            </a:r>
          </a:p>
          <a:p>
            <a:pPr>
              <a:buClr>
                <a:srgbClr val="C00000"/>
              </a:buClr>
              <a:buFont typeface="Franklin Gothic Book" panose="020B0503020102020204" pitchFamily="34" charset="0"/>
              <a:buChar char="→"/>
            </a:pPr>
            <a:r>
              <a:rPr lang="pt-BR" sz="3500" b="1" dirty="0"/>
              <a:t>1 IDENTIFICAÇÃO DA OBRA </a:t>
            </a:r>
            <a:r>
              <a:rPr lang="pt-BR" sz="3500" dirty="0"/>
              <a:t>(referência bibliográfica)</a:t>
            </a:r>
          </a:p>
          <a:p>
            <a:pPr>
              <a:buClr>
                <a:srgbClr val="C00000"/>
              </a:buClr>
              <a:buFont typeface="Franklin Gothic Book" panose="020B0503020102020204" pitchFamily="34" charset="0"/>
              <a:buChar char="→"/>
            </a:pPr>
            <a:r>
              <a:rPr lang="pt-BR" sz="3500" b="1" dirty="0"/>
              <a:t>2 INFORMAÇÕES SOBRE O AUTOR</a:t>
            </a:r>
          </a:p>
          <a:p>
            <a:pPr>
              <a:buClr>
                <a:srgbClr val="C00000"/>
              </a:buClr>
              <a:buFont typeface="Franklin Gothic Book" panose="020B0503020102020204" pitchFamily="34" charset="0"/>
              <a:buChar char="→"/>
            </a:pPr>
            <a:r>
              <a:rPr lang="pt-BR" sz="3500" b="1" dirty="0"/>
              <a:t>3 SÍNTESE DA OBRA </a:t>
            </a:r>
            <a:r>
              <a:rPr lang="pt-BR" sz="3500" dirty="0"/>
              <a:t>(análise feita por capítulos ou blocos de capítulos da obra);</a:t>
            </a:r>
          </a:p>
          <a:p>
            <a:pPr>
              <a:buClr>
                <a:srgbClr val="C00000"/>
              </a:buClr>
              <a:buFont typeface="Franklin Gothic Book" panose="020B0503020102020204" pitchFamily="34" charset="0"/>
              <a:buChar char="→"/>
            </a:pPr>
            <a:r>
              <a:rPr lang="pt-BR" sz="3500" b="1" dirty="0"/>
              <a:t>4 CONCLUSÃO DO AUTOR</a:t>
            </a:r>
          </a:p>
          <a:p>
            <a:pPr>
              <a:buClr>
                <a:srgbClr val="C00000"/>
              </a:buClr>
              <a:buFont typeface="Franklin Gothic Book" panose="020B0503020102020204" pitchFamily="34" charset="0"/>
              <a:buChar char="→"/>
            </a:pPr>
            <a:r>
              <a:rPr lang="pt-BR" sz="3500" b="1" dirty="0"/>
              <a:t>5 CRÍTICA DO RESENHISTA </a:t>
            </a:r>
            <a:r>
              <a:rPr lang="pt-BR" sz="3500" dirty="0"/>
              <a:t>(méritos, contribuições ou lacunas da obra);</a:t>
            </a:r>
            <a:br>
              <a:rPr lang="pt-BR" sz="3200" dirty="0"/>
            </a:br>
            <a:endParaRPr lang="pt-BR" sz="3200" dirty="0"/>
          </a:p>
        </p:txBody>
      </p:sp>
    </p:spTree>
    <p:extLst>
      <p:ext uri="{BB962C8B-B14F-4D97-AF65-F5344CB8AC3E}">
        <p14:creationId xmlns:p14="http://schemas.microsoft.com/office/powerpoint/2010/main" val="3107843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3A0458-300E-4CEA-8269-A9FD1FD1A576}"/>
              </a:ext>
            </a:extLst>
          </p:cNvPr>
          <p:cNvSpPr>
            <a:spLocks noGrp="1"/>
          </p:cNvSpPr>
          <p:nvPr>
            <p:ph type="title"/>
          </p:nvPr>
        </p:nvSpPr>
        <p:spPr>
          <a:xfrm>
            <a:off x="2357120" y="433261"/>
            <a:ext cx="9326879" cy="846899"/>
          </a:xfrm>
        </p:spPr>
        <p:txBody>
          <a:bodyPr>
            <a:normAutofit fontScale="90000"/>
          </a:bodyPr>
          <a:lstStyle/>
          <a:p>
            <a:r>
              <a:rPr lang="pt-BR" sz="5300" b="1" dirty="0">
                <a:solidFill>
                  <a:srgbClr val="C00000"/>
                </a:solidFill>
              </a:rPr>
              <a:t>O que é uma resenha crítica?</a:t>
            </a:r>
            <a:br>
              <a:rPr lang="pt-BR" dirty="0"/>
            </a:br>
            <a:endParaRPr lang="pt-BR" dirty="0"/>
          </a:p>
        </p:txBody>
      </p:sp>
      <p:sp>
        <p:nvSpPr>
          <p:cNvPr id="3" name="Espaço Reservado para Conteúdo 2">
            <a:extLst>
              <a:ext uri="{FF2B5EF4-FFF2-40B4-BE49-F238E27FC236}">
                <a16:creationId xmlns:a16="http://schemas.microsoft.com/office/drawing/2014/main" id="{908BC1B4-71EB-44A9-8A97-710CE3238E9C}"/>
              </a:ext>
            </a:extLst>
          </p:cNvPr>
          <p:cNvSpPr>
            <a:spLocks noGrp="1"/>
          </p:cNvSpPr>
          <p:nvPr>
            <p:ph idx="1"/>
          </p:nvPr>
        </p:nvSpPr>
        <p:spPr>
          <a:xfrm>
            <a:off x="1402079" y="1391920"/>
            <a:ext cx="10688320" cy="5256338"/>
          </a:xfrm>
        </p:spPr>
        <p:txBody>
          <a:bodyPr>
            <a:noAutofit/>
          </a:bodyPr>
          <a:lstStyle/>
          <a:p>
            <a:r>
              <a:rPr lang="pt-BR" sz="3400" b="1" dirty="0">
                <a:solidFill>
                  <a:srgbClr val="C00000"/>
                </a:solidFill>
              </a:rPr>
              <a:t>É a análise e interpretação de um texto.</a:t>
            </a:r>
          </a:p>
          <a:p>
            <a:r>
              <a:rPr lang="pt-BR" sz="3400" dirty="0"/>
              <a:t>Ela é muito mais do que um RESUMO informativo, PODE trazer </a:t>
            </a:r>
            <a:r>
              <a:rPr lang="pt-BR" sz="3400" b="1" dirty="0"/>
              <a:t>ideias e referências</a:t>
            </a:r>
            <a:r>
              <a:rPr lang="pt-BR" sz="3400" dirty="0"/>
              <a:t> complementares, além de, obviamente, a crítica.</a:t>
            </a:r>
          </a:p>
          <a:p>
            <a:r>
              <a:rPr lang="pt-BR" sz="3400" dirty="0"/>
              <a:t>Quem está resenhando deve ter feito uma leitura atenta e profunda do texto antes de partir para a escrita.</a:t>
            </a:r>
          </a:p>
          <a:p>
            <a:r>
              <a:rPr lang="pt-BR" sz="3400" dirty="0"/>
              <a:t>O ideal é que você faça um bom resumo antes de fazer a resenha crítica.</a:t>
            </a:r>
          </a:p>
        </p:txBody>
      </p:sp>
    </p:spTree>
    <p:extLst>
      <p:ext uri="{BB962C8B-B14F-4D97-AF65-F5344CB8AC3E}">
        <p14:creationId xmlns:p14="http://schemas.microsoft.com/office/powerpoint/2010/main" val="25888532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62D943-F5B2-4D44-8343-739BC4755B43}"/>
              </a:ext>
            </a:extLst>
          </p:cNvPr>
          <p:cNvSpPr>
            <a:spLocks noGrp="1"/>
          </p:cNvSpPr>
          <p:nvPr>
            <p:ph type="title"/>
          </p:nvPr>
        </p:nvSpPr>
        <p:spPr/>
        <p:txBody>
          <a:bodyPr/>
          <a:lstStyle/>
          <a:p>
            <a:endParaRPr lang="pt-BR"/>
          </a:p>
        </p:txBody>
      </p:sp>
      <p:pic>
        <p:nvPicPr>
          <p:cNvPr id="4" name="Imagem 3">
            <a:extLst>
              <a:ext uri="{FF2B5EF4-FFF2-40B4-BE49-F238E27FC236}">
                <a16:creationId xmlns:a16="http://schemas.microsoft.com/office/drawing/2014/main" id="{3E536389-3E33-4599-BD73-8D2DD8F466AC}"/>
              </a:ext>
            </a:extLst>
          </p:cNvPr>
          <p:cNvPicPr>
            <a:picLocks noChangeAspect="1"/>
          </p:cNvPicPr>
          <p:nvPr/>
        </p:nvPicPr>
        <p:blipFill>
          <a:blip r:embed="rId2"/>
          <a:stretch>
            <a:fillRect/>
          </a:stretch>
        </p:blipFill>
        <p:spPr>
          <a:xfrm>
            <a:off x="2270590" y="194255"/>
            <a:ext cx="9701962" cy="6469489"/>
          </a:xfrm>
          <a:prstGeom prst="rect">
            <a:avLst/>
          </a:prstGeom>
        </p:spPr>
      </p:pic>
    </p:spTree>
    <p:extLst>
      <p:ext uri="{BB962C8B-B14F-4D97-AF65-F5344CB8AC3E}">
        <p14:creationId xmlns:p14="http://schemas.microsoft.com/office/powerpoint/2010/main" val="20829987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3C8C01CD-D063-4962-9924-F70B558785D3}"/>
              </a:ext>
            </a:extLst>
          </p:cNvPr>
          <p:cNvSpPr>
            <a:spLocks noGrp="1"/>
          </p:cNvSpPr>
          <p:nvPr>
            <p:ph idx="1"/>
          </p:nvPr>
        </p:nvSpPr>
        <p:spPr>
          <a:xfrm>
            <a:off x="2458720" y="1847532"/>
            <a:ext cx="9601200" cy="3914775"/>
          </a:xfrm>
        </p:spPr>
        <p:txBody>
          <a:bodyPr>
            <a:noAutofit/>
          </a:bodyPr>
          <a:lstStyle/>
          <a:p>
            <a:r>
              <a:rPr lang="pt-BR" sz="3600" dirty="0"/>
              <a:t>Fonte: Arial ou Times New Roman</a:t>
            </a:r>
          </a:p>
          <a:p>
            <a:r>
              <a:rPr lang="pt-BR" sz="3600" dirty="0"/>
              <a:t>Tamanho: 12</a:t>
            </a:r>
          </a:p>
          <a:p>
            <a:r>
              <a:rPr lang="pt-BR" sz="3600" dirty="0"/>
              <a:t>Espaçamento de entrelinhas: 1,5cm</a:t>
            </a:r>
          </a:p>
          <a:p>
            <a:r>
              <a:rPr lang="pt-BR" sz="3600" dirty="0"/>
              <a:t>Recuo de parágrafo: 1,25cm</a:t>
            </a:r>
          </a:p>
          <a:p>
            <a:r>
              <a:rPr lang="pt-BR" sz="3600" dirty="0"/>
              <a:t>Margens: Superior e Esquerda 3cm; Direita e Inferior (2cm)</a:t>
            </a:r>
          </a:p>
          <a:p>
            <a:r>
              <a:rPr lang="pt-BR" sz="3600" dirty="0"/>
              <a:t>Papel: A4</a:t>
            </a:r>
          </a:p>
        </p:txBody>
      </p:sp>
      <p:sp>
        <p:nvSpPr>
          <p:cNvPr id="4" name="CaixaDeTexto 3">
            <a:extLst>
              <a:ext uri="{FF2B5EF4-FFF2-40B4-BE49-F238E27FC236}">
                <a16:creationId xmlns:a16="http://schemas.microsoft.com/office/drawing/2014/main" id="{03E6FE6C-F824-4EFC-85C7-A628988DD281}"/>
              </a:ext>
            </a:extLst>
          </p:cNvPr>
          <p:cNvSpPr txBox="1"/>
          <p:nvPr/>
        </p:nvSpPr>
        <p:spPr>
          <a:xfrm>
            <a:off x="2458720" y="499169"/>
            <a:ext cx="5029200" cy="830997"/>
          </a:xfrm>
          <a:prstGeom prst="rect">
            <a:avLst/>
          </a:prstGeom>
          <a:noFill/>
        </p:spPr>
        <p:txBody>
          <a:bodyPr wrap="square" rtlCol="0">
            <a:spAutoFit/>
          </a:bodyPr>
          <a:lstStyle/>
          <a:p>
            <a:r>
              <a:rPr lang="pt-BR" sz="4800" b="1" dirty="0">
                <a:solidFill>
                  <a:srgbClr val="C00000"/>
                </a:solidFill>
              </a:rPr>
              <a:t>Recomendamos:</a:t>
            </a:r>
          </a:p>
        </p:txBody>
      </p:sp>
    </p:spTree>
    <p:extLst>
      <p:ext uri="{BB962C8B-B14F-4D97-AF65-F5344CB8AC3E}">
        <p14:creationId xmlns:p14="http://schemas.microsoft.com/office/powerpoint/2010/main" val="6154757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C3377A-BE2E-4BE8-8915-44DAB858A150}"/>
              </a:ext>
            </a:extLst>
          </p:cNvPr>
          <p:cNvSpPr>
            <a:spLocks noGrp="1"/>
          </p:cNvSpPr>
          <p:nvPr>
            <p:ph type="title"/>
          </p:nvPr>
        </p:nvSpPr>
        <p:spPr>
          <a:xfrm>
            <a:off x="2314575" y="714375"/>
            <a:ext cx="9067800" cy="1485900"/>
          </a:xfrm>
        </p:spPr>
        <p:txBody>
          <a:bodyPr/>
          <a:lstStyle/>
          <a:p>
            <a:r>
              <a:rPr lang="pt-BR" b="1" u="sng" dirty="0">
                <a:solidFill>
                  <a:srgbClr val="C00000"/>
                </a:solidFill>
              </a:rPr>
              <a:t>Sobre a obra</a:t>
            </a:r>
          </a:p>
        </p:txBody>
      </p:sp>
      <p:sp>
        <p:nvSpPr>
          <p:cNvPr id="3" name="Espaço Reservado para Conteúdo 2">
            <a:extLst>
              <a:ext uri="{FF2B5EF4-FFF2-40B4-BE49-F238E27FC236}">
                <a16:creationId xmlns:a16="http://schemas.microsoft.com/office/drawing/2014/main" id="{664446CE-6901-40FE-BE3F-97FDD4D98FC7}"/>
              </a:ext>
            </a:extLst>
          </p:cNvPr>
          <p:cNvSpPr>
            <a:spLocks noGrp="1"/>
          </p:cNvSpPr>
          <p:nvPr>
            <p:ph idx="1"/>
          </p:nvPr>
        </p:nvSpPr>
        <p:spPr>
          <a:xfrm>
            <a:off x="1071562" y="1962150"/>
            <a:ext cx="10582275" cy="4810125"/>
          </a:xfrm>
        </p:spPr>
        <p:txBody>
          <a:bodyPr>
            <a:normAutofit/>
          </a:bodyPr>
          <a:lstStyle/>
          <a:p>
            <a:pPr algn="just"/>
            <a:r>
              <a:rPr lang="pt-BR" sz="3200" dirty="0"/>
              <a:t>Este livro, escrito em 18 capítulos, foi prefaciado pelo autor e expõe vivências pessoais a partir de lições extraídas dos treze capítulos do livro bíblico escrito por Neemias entre os anos de 445 a 420 a.C. </a:t>
            </a:r>
          </a:p>
          <a:p>
            <a:pPr algn="just"/>
            <a:r>
              <a:rPr lang="pt-BR" sz="3200" dirty="0"/>
              <a:t>Para o autor esta obra literária é resultado do que ele aprendeu com o texto bíblico supracitado, amplamente estudado em reuniões informais com amigos e em treinamentos com pessoas da área de administração de empresas.</a:t>
            </a:r>
          </a:p>
        </p:txBody>
      </p:sp>
    </p:spTree>
    <p:extLst>
      <p:ext uri="{BB962C8B-B14F-4D97-AF65-F5344CB8AC3E}">
        <p14:creationId xmlns:p14="http://schemas.microsoft.com/office/powerpoint/2010/main" val="31380455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6185B7-E982-4879-908D-BFBA7BF17C58}"/>
              </a:ext>
            </a:extLst>
          </p:cNvPr>
          <p:cNvSpPr>
            <a:spLocks noGrp="1"/>
          </p:cNvSpPr>
          <p:nvPr>
            <p:ph type="title"/>
          </p:nvPr>
        </p:nvSpPr>
        <p:spPr>
          <a:xfrm>
            <a:off x="2143125" y="786956"/>
            <a:ext cx="9067800" cy="822769"/>
          </a:xfrm>
        </p:spPr>
        <p:txBody>
          <a:bodyPr/>
          <a:lstStyle/>
          <a:p>
            <a:pPr algn="ctr"/>
            <a:r>
              <a:rPr lang="pt-BR" b="1" dirty="0"/>
              <a:t>REFERÊNCIA BIBLIOGRÁFICA</a:t>
            </a:r>
            <a:r>
              <a:rPr lang="pt-BR" dirty="0"/>
              <a:t> </a:t>
            </a:r>
          </a:p>
        </p:txBody>
      </p:sp>
      <p:sp>
        <p:nvSpPr>
          <p:cNvPr id="3" name="Espaço Reservado para Conteúdo 2">
            <a:extLst>
              <a:ext uri="{FF2B5EF4-FFF2-40B4-BE49-F238E27FC236}">
                <a16:creationId xmlns:a16="http://schemas.microsoft.com/office/drawing/2014/main" id="{10AF0024-10B9-4375-85B4-F89E723B40F2}"/>
              </a:ext>
            </a:extLst>
          </p:cNvPr>
          <p:cNvSpPr>
            <a:spLocks noGrp="1"/>
          </p:cNvSpPr>
          <p:nvPr>
            <p:ph idx="1"/>
          </p:nvPr>
        </p:nvSpPr>
        <p:spPr>
          <a:xfrm>
            <a:off x="1666874" y="2552700"/>
            <a:ext cx="10639425" cy="3914775"/>
          </a:xfrm>
        </p:spPr>
        <p:txBody>
          <a:bodyPr>
            <a:normAutofit/>
          </a:bodyPr>
          <a:lstStyle/>
          <a:p>
            <a:r>
              <a:rPr lang="pt-BR" sz="3200" dirty="0"/>
              <a:t>BARBER, Cyril J. </a:t>
            </a:r>
            <a:r>
              <a:rPr lang="pt-BR" sz="3200" b="1" dirty="0"/>
              <a:t>Neemias e a dinâmica da liderança eficaz. </a:t>
            </a:r>
            <a:r>
              <a:rPr lang="pt-BR" sz="3200" dirty="0"/>
              <a:t>Trad. Elizabeth </a:t>
            </a:r>
            <a:r>
              <a:rPr lang="pt-BR" sz="3200" dirty="0" err="1"/>
              <a:t>Stowell</a:t>
            </a:r>
            <a:r>
              <a:rPr lang="pt-BR" sz="3200" dirty="0"/>
              <a:t> Charles Gomes. 14 impr. São Paulo: Vida Nova, 2005.</a:t>
            </a:r>
          </a:p>
        </p:txBody>
      </p:sp>
    </p:spTree>
    <p:extLst>
      <p:ext uri="{BB962C8B-B14F-4D97-AF65-F5344CB8AC3E}">
        <p14:creationId xmlns:p14="http://schemas.microsoft.com/office/powerpoint/2010/main" val="10749268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CE32D9-B147-4FB2-B790-B0015759815F}"/>
              </a:ext>
            </a:extLst>
          </p:cNvPr>
          <p:cNvSpPr>
            <a:spLocks noGrp="1"/>
          </p:cNvSpPr>
          <p:nvPr>
            <p:ph type="title"/>
          </p:nvPr>
        </p:nvSpPr>
        <p:spPr/>
        <p:txBody>
          <a:bodyPr/>
          <a:lstStyle/>
          <a:p>
            <a:endParaRPr lang="pt-BR"/>
          </a:p>
        </p:txBody>
      </p:sp>
      <p:sp>
        <p:nvSpPr>
          <p:cNvPr id="3" name="Espaço Reservado para Conteúdo 2">
            <a:extLst>
              <a:ext uri="{FF2B5EF4-FFF2-40B4-BE49-F238E27FC236}">
                <a16:creationId xmlns:a16="http://schemas.microsoft.com/office/drawing/2014/main" id="{4058053C-68CF-4C78-BC19-8B02995F5245}"/>
              </a:ext>
            </a:extLst>
          </p:cNvPr>
          <p:cNvSpPr>
            <a:spLocks noGrp="1"/>
          </p:cNvSpPr>
          <p:nvPr>
            <p:ph idx="1"/>
          </p:nvPr>
        </p:nvSpPr>
        <p:spPr/>
        <p:txBody>
          <a:bodyPr/>
          <a:lstStyle/>
          <a:p>
            <a:endParaRPr lang="pt-BR"/>
          </a:p>
        </p:txBody>
      </p:sp>
      <p:pic>
        <p:nvPicPr>
          <p:cNvPr id="5" name="Imagem 4">
            <a:extLst>
              <a:ext uri="{FF2B5EF4-FFF2-40B4-BE49-F238E27FC236}">
                <a16:creationId xmlns:a16="http://schemas.microsoft.com/office/drawing/2014/main" id="{DB3DD636-2E0B-4F8F-9BCA-53E8D3A5BFE2}"/>
              </a:ext>
            </a:extLst>
          </p:cNvPr>
          <p:cNvPicPr>
            <a:picLocks noChangeAspect="1"/>
          </p:cNvPicPr>
          <p:nvPr/>
        </p:nvPicPr>
        <p:blipFill>
          <a:blip r:embed="rId2"/>
          <a:stretch>
            <a:fillRect/>
          </a:stretch>
        </p:blipFill>
        <p:spPr>
          <a:xfrm>
            <a:off x="2694569" y="273571"/>
            <a:ext cx="4222263" cy="6310858"/>
          </a:xfrm>
          <a:prstGeom prst="rect">
            <a:avLst/>
          </a:prstGeom>
        </p:spPr>
      </p:pic>
      <p:pic>
        <p:nvPicPr>
          <p:cNvPr id="6" name="Imagem 5">
            <a:extLst>
              <a:ext uri="{FF2B5EF4-FFF2-40B4-BE49-F238E27FC236}">
                <a16:creationId xmlns:a16="http://schemas.microsoft.com/office/drawing/2014/main" id="{9F6F3D55-999B-4878-97DD-9514CA2F456C}"/>
              </a:ext>
            </a:extLst>
          </p:cNvPr>
          <p:cNvPicPr>
            <a:picLocks noChangeAspect="1"/>
          </p:cNvPicPr>
          <p:nvPr/>
        </p:nvPicPr>
        <p:blipFill>
          <a:blip r:embed="rId3"/>
          <a:stretch>
            <a:fillRect/>
          </a:stretch>
        </p:blipFill>
        <p:spPr>
          <a:xfrm>
            <a:off x="7255239" y="245961"/>
            <a:ext cx="4440923" cy="6310858"/>
          </a:xfrm>
          <a:prstGeom prst="rect">
            <a:avLst/>
          </a:prstGeom>
        </p:spPr>
      </p:pic>
    </p:spTree>
    <p:extLst>
      <p:ext uri="{BB962C8B-B14F-4D97-AF65-F5344CB8AC3E}">
        <p14:creationId xmlns:p14="http://schemas.microsoft.com/office/powerpoint/2010/main" val="30888426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15D6D4A-EAF1-4D44-B62F-0ED144D6B9DD}"/>
              </a:ext>
            </a:extLst>
          </p:cNvPr>
          <p:cNvSpPr>
            <a:spLocks noGrp="1"/>
          </p:cNvSpPr>
          <p:nvPr>
            <p:ph type="title"/>
          </p:nvPr>
        </p:nvSpPr>
        <p:spPr/>
        <p:txBody>
          <a:bodyPr/>
          <a:lstStyle/>
          <a:p>
            <a:endParaRPr lang="pt-BR"/>
          </a:p>
        </p:txBody>
      </p:sp>
      <p:sp>
        <p:nvSpPr>
          <p:cNvPr id="3" name="Espaço Reservado para Conteúdo 2">
            <a:extLst>
              <a:ext uri="{FF2B5EF4-FFF2-40B4-BE49-F238E27FC236}">
                <a16:creationId xmlns:a16="http://schemas.microsoft.com/office/drawing/2014/main" id="{4B6D7674-2CFD-4CA4-B682-28C610BC3672}"/>
              </a:ext>
            </a:extLst>
          </p:cNvPr>
          <p:cNvSpPr>
            <a:spLocks noGrp="1"/>
          </p:cNvSpPr>
          <p:nvPr>
            <p:ph idx="1"/>
          </p:nvPr>
        </p:nvSpPr>
        <p:spPr/>
        <p:txBody>
          <a:bodyPr/>
          <a:lstStyle/>
          <a:p>
            <a:endParaRPr lang="pt-BR"/>
          </a:p>
        </p:txBody>
      </p:sp>
      <p:pic>
        <p:nvPicPr>
          <p:cNvPr id="4" name="Imagem 3">
            <a:extLst>
              <a:ext uri="{FF2B5EF4-FFF2-40B4-BE49-F238E27FC236}">
                <a16:creationId xmlns:a16="http://schemas.microsoft.com/office/drawing/2014/main" id="{4F298FDF-8F61-44D3-9089-E5D65C72E734}"/>
              </a:ext>
            </a:extLst>
          </p:cNvPr>
          <p:cNvPicPr>
            <a:picLocks noChangeAspect="1"/>
          </p:cNvPicPr>
          <p:nvPr/>
        </p:nvPicPr>
        <p:blipFill>
          <a:blip r:embed="rId2"/>
          <a:stretch>
            <a:fillRect/>
          </a:stretch>
        </p:blipFill>
        <p:spPr>
          <a:xfrm>
            <a:off x="6638925" y="301181"/>
            <a:ext cx="5225868" cy="6310859"/>
          </a:xfrm>
          <a:prstGeom prst="rect">
            <a:avLst/>
          </a:prstGeom>
        </p:spPr>
      </p:pic>
    </p:spTree>
    <p:extLst>
      <p:ext uri="{BB962C8B-B14F-4D97-AF65-F5344CB8AC3E}">
        <p14:creationId xmlns:p14="http://schemas.microsoft.com/office/powerpoint/2010/main" val="19482424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84EE13-7F09-4423-8B03-F8E8E5B70266}"/>
              </a:ext>
            </a:extLst>
          </p:cNvPr>
          <p:cNvSpPr>
            <a:spLocks noGrp="1"/>
          </p:cNvSpPr>
          <p:nvPr>
            <p:ph type="title"/>
          </p:nvPr>
        </p:nvSpPr>
        <p:spPr/>
        <p:txBody>
          <a:bodyPr>
            <a:normAutofit/>
          </a:bodyPr>
          <a:lstStyle/>
          <a:p>
            <a:r>
              <a:rPr lang="pt-BR" sz="4800" b="1" dirty="0">
                <a:solidFill>
                  <a:srgbClr val="C00000"/>
                </a:solidFill>
              </a:rPr>
              <a:t>Argumentações necessárias para a elaboração da síntese da obra:</a:t>
            </a:r>
          </a:p>
        </p:txBody>
      </p:sp>
      <p:sp>
        <p:nvSpPr>
          <p:cNvPr id="3" name="Espaço Reservado para Conteúdo 2">
            <a:extLst>
              <a:ext uri="{FF2B5EF4-FFF2-40B4-BE49-F238E27FC236}">
                <a16:creationId xmlns:a16="http://schemas.microsoft.com/office/drawing/2014/main" id="{A12F5CA8-2201-4BEF-A11E-259CE8F569D8}"/>
              </a:ext>
            </a:extLst>
          </p:cNvPr>
          <p:cNvSpPr>
            <a:spLocks noGrp="1"/>
          </p:cNvSpPr>
          <p:nvPr>
            <p:ph idx="1"/>
          </p:nvPr>
        </p:nvSpPr>
        <p:spPr>
          <a:xfrm>
            <a:off x="1076960" y="2023745"/>
            <a:ext cx="10668000" cy="4834255"/>
          </a:xfrm>
        </p:spPr>
        <p:txBody>
          <a:bodyPr>
            <a:normAutofit fontScale="92500" lnSpcReduction="20000"/>
          </a:bodyPr>
          <a:lstStyle/>
          <a:p>
            <a:pPr algn="just"/>
            <a:r>
              <a:rPr lang="pt-BR" sz="3200" dirty="0"/>
              <a:t>Qual o assunto tratado? Qual sua relevância? Qual problema foi apresentado? Quais fontes foram utilizadas? A coerência textual é adequada aos leitores? Qual público a obra foi direcionada? Como a obra foi organizada para facilitar a compreensão do leitor? </a:t>
            </a:r>
          </a:p>
          <a:p>
            <a:pPr algn="just"/>
            <a:r>
              <a:rPr lang="pt-BR" sz="3200" dirty="0"/>
              <a:t>Como os conteúdos foram apresentados? Quais são as ideias centrais por capítulos? Que argumentos foram utilizados para atrair a reflexão do leitor? Quais problemas foram abordados? Que argumentos foram aplicados como forma de superação do problema diagnosticado? As reflexões da obra estão ultrapassadas? Qual sua relevância social? Qual sua relevância teológica? O texto provoca o leitor para pesquisar outras obras? </a:t>
            </a:r>
          </a:p>
          <a:p>
            <a:endParaRPr lang="pt-BR" dirty="0"/>
          </a:p>
          <a:p>
            <a:endParaRPr lang="pt-BR" dirty="0"/>
          </a:p>
        </p:txBody>
      </p:sp>
    </p:spTree>
    <p:extLst>
      <p:ext uri="{BB962C8B-B14F-4D97-AF65-F5344CB8AC3E}">
        <p14:creationId xmlns:p14="http://schemas.microsoft.com/office/powerpoint/2010/main" val="30439214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9AC839F7-5DF2-4986-8751-E929E558221C}"/>
              </a:ext>
            </a:extLst>
          </p:cNvPr>
          <p:cNvSpPr>
            <a:spLocks noGrp="1"/>
          </p:cNvSpPr>
          <p:nvPr>
            <p:ph idx="1"/>
          </p:nvPr>
        </p:nvSpPr>
        <p:spPr>
          <a:xfrm>
            <a:off x="2509520" y="2907665"/>
            <a:ext cx="9601200" cy="1298575"/>
          </a:xfrm>
        </p:spPr>
        <p:txBody>
          <a:bodyPr>
            <a:normAutofit/>
          </a:bodyPr>
          <a:lstStyle/>
          <a:p>
            <a:pPr marL="0" indent="0" algn="ctr">
              <a:buNone/>
            </a:pPr>
            <a:r>
              <a:rPr lang="pt-BR" sz="8000" b="1" dirty="0">
                <a:solidFill>
                  <a:srgbClr val="C00000"/>
                </a:solidFill>
              </a:rPr>
              <a:t>Bom trabalho!</a:t>
            </a:r>
          </a:p>
        </p:txBody>
      </p:sp>
    </p:spTree>
    <p:extLst>
      <p:ext uri="{BB962C8B-B14F-4D97-AF65-F5344CB8AC3E}">
        <p14:creationId xmlns:p14="http://schemas.microsoft.com/office/powerpoint/2010/main" val="1442451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8F2879-AF6A-472A-A684-C4ADDC838640}"/>
              </a:ext>
            </a:extLst>
          </p:cNvPr>
          <p:cNvSpPr>
            <a:spLocks noGrp="1"/>
          </p:cNvSpPr>
          <p:nvPr>
            <p:ph type="title"/>
          </p:nvPr>
        </p:nvSpPr>
        <p:spPr>
          <a:xfrm>
            <a:off x="2028825" y="453581"/>
            <a:ext cx="9067800" cy="1485900"/>
          </a:xfrm>
        </p:spPr>
        <p:txBody>
          <a:bodyPr>
            <a:normAutofit fontScale="90000"/>
          </a:bodyPr>
          <a:lstStyle/>
          <a:p>
            <a:pPr algn="ctr"/>
            <a:r>
              <a:rPr lang="pt-BR" b="1" dirty="0"/>
              <a:t>Diferença entre resumo, resenha e resenha crítica</a:t>
            </a:r>
            <a:br>
              <a:rPr lang="pt-BR" dirty="0"/>
            </a:br>
            <a:endParaRPr lang="pt-BR" dirty="0"/>
          </a:p>
        </p:txBody>
      </p:sp>
      <p:sp>
        <p:nvSpPr>
          <p:cNvPr id="3" name="Espaço Reservado para Conteúdo 2">
            <a:extLst>
              <a:ext uri="{FF2B5EF4-FFF2-40B4-BE49-F238E27FC236}">
                <a16:creationId xmlns:a16="http://schemas.microsoft.com/office/drawing/2014/main" id="{3531BF23-1FB9-4C9C-BFB7-FAEE105B9D01}"/>
              </a:ext>
            </a:extLst>
          </p:cNvPr>
          <p:cNvSpPr>
            <a:spLocks noGrp="1"/>
          </p:cNvSpPr>
          <p:nvPr>
            <p:ph idx="1"/>
          </p:nvPr>
        </p:nvSpPr>
        <p:spPr>
          <a:xfrm>
            <a:off x="1209674" y="2371725"/>
            <a:ext cx="10572751" cy="3914775"/>
          </a:xfrm>
        </p:spPr>
        <p:txBody>
          <a:bodyPr>
            <a:normAutofit/>
          </a:bodyPr>
          <a:lstStyle/>
          <a:p>
            <a:r>
              <a:rPr lang="pt-BR" sz="3600" b="1" dirty="0">
                <a:solidFill>
                  <a:srgbClr val="C00000"/>
                </a:solidFill>
              </a:rPr>
              <a:t>RESUMO</a:t>
            </a:r>
            <a:r>
              <a:rPr lang="pt-BR" sz="3600" dirty="0"/>
              <a:t> – conjunto de </a:t>
            </a:r>
            <a:r>
              <a:rPr lang="pt-BR" sz="3600" b="1" u="sng" dirty="0"/>
              <a:t>ideias centrais do texto</a:t>
            </a:r>
            <a:r>
              <a:rPr lang="pt-BR" sz="3600" dirty="0"/>
              <a:t>.</a:t>
            </a:r>
          </a:p>
          <a:p>
            <a:r>
              <a:rPr lang="pt-BR" sz="3600" b="1" dirty="0">
                <a:solidFill>
                  <a:srgbClr val="C00000"/>
                </a:solidFill>
              </a:rPr>
              <a:t>RESENHA</a:t>
            </a:r>
            <a:r>
              <a:rPr lang="pt-BR" sz="3600" dirty="0"/>
              <a:t> - </a:t>
            </a:r>
            <a:r>
              <a:rPr lang="pt-BR" sz="3600" b="1" u="sng" dirty="0"/>
              <a:t>resumo informativo-descritivo </a:t>
            </a:r>
            <a:r>
              <a:rPr lang="pt-BR" sz="3600" dirty="0"/>
              <a:t>do texto sem julgamento de valor.</a:t>
            </a:r>
          </a:p>
          <a:p>
            <a:r>
              <a:rPr lang="pt-BR" sz="3600" b="1" dirty="0">
                <a:solidFill>
                  <a:srgbClr val="C00000"/>
                </a:solidFill>
              </a:rPr>
              <a:t>RESENHA CRITICA </a:t>
            </a:r>
            <a:r>
              <a:rPr lang="pt-BR" sz="3600" dirty="0"/>
              <a:t>– </a:t>
            </a:r>
            <a:r>
              <a:rPr lang="pt-BR" sz="3600" b="1" u="sng" dirty="0"/>
              <a:t>síntese do texto </a:t>
            </a:r>
            <a:r>
              <a:rPr lang="pt-BR" sz="3600" dirty="0"/>
              <a:t>que exige interpretação e avaliação do resenhista. A síntese é o resultado de dois momentos: </a:t>
            </a:r>
            <a:r>
              <a:rPr lang="pt-BR" sz="3600" dirty="0" err="1"/>
              <a:t>síncrese</a:t>
            </a:r>
            <a:r>
              <a:rPr lang="pt-BR" sz="3600" dirty="0"/>
              <a:t> x análise.</a:t>
            </a:r>
          </a:p>
          <a:p>
            <a:endParaRPr lang="pt-BR" dirty="0"/>
          </a:p>
          <a:p>
            <a:endParaRPr lang="pt-BR" dirty="0"/>
          </a:p>
        </p:txBody>
      </p:sp>
    </p:spTree>
    <p:extLst>
      <p:ext uri="{BB962C8B-B14F-4D97-AF65-F5344CB8AC3E}">
        <p14:creationId xmlns:p14="http://schemas.microsoft.com/office/powerpoint/2010/main" val="1769525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61B8CB-C02E-4DE8-B9B1-EC6A09A8C7D4}"/>
              </a:ext>
            </a:extLst>
          </p:cNvPr>
          <p:cNvSpPr>
            <a:spLocks noGrp="1"/>
          </p:cNvSpPr>
          <p:nvPr>
            <p:ph type="title"/>
          </p:nvPr>
        </p:nvSpPr>
        <p:spPr>
          <a:xfrm>
            <a:off x="2314575" y="638175"/>
            <a:ext cx="9067800" cy="752475"/>
          </a:xfrm>
        </p:spPr>
        <p:txBody>
          <a:bodyPr>
            <a:normAutofit/>
          </a:bodyPr>
          <a:lstStyle/>
          <a:p>
            <a:pPr algn="ctr"/>
            <a:r>
              <a:rPr lang="pt-BR" sz="4800" b="1" dirty="0">
                <a:solidFill>
                  <a:srgbClr val="C00000"/>
                </a:solidFill>
              </a:rPr>
              <a:t>Ideias centrais de um texto:</a:t>
            </a:r>
          </a:p>
        </p:txBody>
      </p:sp>
      <p:sp>
        <p:nvSpPr>
          <p:cNvPr id="3" name="Espaço Reservado para Conteúdo 2">
            <a:extLst>
              <a:ext uri="{FF2B5EF4-FFF2-40B4-BE49-F238E27FC236}">
                <a16:creationId xmlns:a16="http://schemas.microsoft.com/office/drawing/2014/main" id="{92E01076-6AD5-4C0E-B00E-C062697279B8}"/>
              </a:ext>
            </a:extLst>
          </p:cNvPr>
          <p:cNvSpPr>
            <a:spLocks noGrp="1"/>
          </p:cNvSpPr>
          <p:nvPr>
            <p:ph idx="1"/>
          </p:nvPr>
        </p:nvSpPr>
        <p:spPr>
          <a:xfrm>
            <a:off x="1581150" y="2228850"/>
            <a:ext cx="9601200" cy="3914775"/>
          </a:xfrm>
        </p:spPr>
        <p:txBody>
          <a:bodyPr>
            <a:normAutofit/>
          </a:bodyPr>
          <a:lstStyle/>
          <a:p>
            <a:pPr algn="just"/>
            <a:r>
              <a:rPr lang="pt-BR" sz="3200" dirty="0"/>
              <a:t>Comecei a </a:t>
            </a:r>
            <a:r>
              <a:rPr lang="pt-BR" sz="3200" b="1" u="sng" dirty="0"/>
              <a:t>falar do que aprendi em Neemias </a:t>
            </a:r>
            <a:r>
              <a:rPr lang="pt-BR" sz="3200" dirty="0"/>
              <a:t>com grupos de homens e mulheres de empresa há uns quinze anos.</a:t>
            </a:r>
            <a:r>
              <a:rPr lang="pt-BR" sz="3200" b="1" dirty="0"/>
              <a:t> </a:t>
            </a:r>
            <a:r>
              <a:rPr lang="pt-BR" sz="3200" dirty="0"/>
              <a:t>Estes </a:t>
            </a:r>
            <a:r>
              <a:rPr lang="pt-BR" sz="3200" b="1" u="sng" dirty="0"/>
              <a:t>estudos informais </a:t>
            </a:r>
            <a:r>
              <a:rPr lang="pt-BR" sz="3200" dirty="0"/>
              <a:t>foram mais tarde </a:t>
            </a:r>
            <a:r>
              <a:rPr lang="pt-BR" sz="3200" b="1" u="sng" dirty="0"/>
              <a:t>ampliados para incluir seminários de pastores e retiros de missionários </a:t>
            </a:r>
            <a:r>
              <a:rPr lang="pt-BR" sz="3200" dirty="0"/>
              <a:t>nos Estados Unidos e no Canadá, bem como </a:t>
            </a:r>
            <a:r>
              <a:rPr lang="pt-BR" sz="3200" b="1" u="sng" dirty="0"/>
              <a:t>palestras expositivas mais populares </a:t>
            </a:r>
            <a:r>
              <a:rPr lang="pt-BR" sz="3200" dirty="0"/>
              <a:t>dirigidas àqueles que se preparavam para o ministério em faculdades e seminários teológicos. </a:t>
            </a:r>
          </a:p>
        </p:txBody>
      </p:sp>
    </p:spTree>
    <p:extLst>
      <p:ext uri="{BB962C8B-B14F-4D97-AF65-F5344CB8AC3E}">
        <p14:creationId xmlns:p14="http://schemas.microsoft.com/office/powerpoint/2010/main" val="18425637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449BC34D-9C23-4D6D-8213-1F471AF85B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1" name="Freeform 6">
              <a:extLst>
                <a:ext uri="{FF2B5EF4-FFF2-40B4-BE49-F238E27FC236}">
                  <a16:creationId xmlns:a16="http://schemas.microsoft.com/office/drawing/2014/main" id="{FA0F5D6C-5025-4D7E-82DD-C2C6FDA1E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2" name="Freeform 6">
              <a:extLst>
                <a:ext uri="{FF2B5EF4-FFF2-40B4-BE49-F238E27FC236}">
                  <a16:creationId xmlns:a16="http://schemas.microsoft.com/office/drawing/2014/main" id="{E2AF2C17-4AB4-4402-B84B-129EF95D16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useBgFill="1">
        <p:nvSpPr>
          <p:cNvPr id="14" name="Rectangle 13">
            <a:extLst>
              <a:ext uri="{FF2B5EF4-FFF2-40B4-BE49-F238E27FC236}">
                <a16:creationId xmlns:a16="http://schemas.microsoft.com/office/drawing/2014/main" id="{1F9A0C1C-8ABC-401B-8FE9-AC9327C4C5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BBCDC522-0B87-4927-806F-9C685754093D}"/>
              </a:ext>
            </a:extLst>
          </p:cNvPr>
          <p:cNvSpPr>
            <a:spLocks noGrp="1"/>
          </p:cNvSpPr>
          <p:nvPr>
            <p:ph type="title"/>
          </p:nvPr>
        </p:nvSpPr>
        <p:spPr>
          <a:xfrm>
            <a:off x="7887802" y="2188066"/>
            <a:ext cx="4037814" cy="3732835"/>
          </a:xfrm>
        </p:spPr>
        <p:txBody>
          <a:bodyPr vert="horz" lIns="91440" tIns="45720" rIns="91440" bIns="45720" rtlCol="0" anchor="b">
            <a:noAutofit/>
          </a:bodyPr>
          <a:lstStyle/>
          <a:p>
            <a:pPr algn="ctr"/>
            <a:r>
              <a:rPr lang="en-US" sz="4800" b="1" dirty="0" err="1">
                <a:solidFill>
                  <a:srgbClr val="C00000"/>
                </a:solidFill>
              </a:rPr>
              <a:t>Dicas</a:t>
            </a:r>
            <a:r>
              <a:rPr lang="en-US" sz="4800" b="1" dirty="0">
                <a:solidFill>
                  <a:srgbClr val="C00000"/>
                </a:solidFill>
              </a:rPr>
              <a:t> para </a:t>
            </a:r>
            <a:r>
              <a:rPr lang="en-US" sz="4800" b="1" dirty="0" err="1">
                <a:solidFill>
                  <a:srgbClr val="C00000"/>
                </a:solidFill>
              </a:rPr>
              <a:t>identificar</a:t>
            </a:r>
            <a:r>
              <a:rPr lang="en-US" sz="4800" b="1" dirty="0">
                <a:solidFill>
                  <a:srgbClr val="C00000"/>
                </a:solidFill>
              </a:rPr>
              <a:t> a </a:t>
            </a:r>
            <a:r>
              <a:rPr lang="en-US" sz="4800" b="1" dirty="0" err="1">
                <a:solidFill>
                  <a:srgbClr val="C00000"/>
                </a:solidFill>
              </a:rPr>
              <a:t>frase</a:t>
            </a:r>
            <a:r>
              <a:rPr lang="en-US" sz="4800" b="1" dirty="0">
                <a:solidFill>
                  <a:srgbClr val="C00000"/>
                </a:solidFill>
              </a:rPr>
              <a:t> </a:t>
            </a:r>
            <a:r>
              <a:rPr lang="en-US" sz="4800" b="1" dirty="0" err="1">
                <a:solidFill>
                  <a:srgbClr val="C00000"/>
                </a:solidFill>
              </a:rPr>
              <a:t>núcleo</a:t>
            </a:r>
            <a:r>
              <a:rPr lang="en-US" sz="4800" b="1" dirty="0">
                <a:solidFill>
                  <a:srgbClr val="C00000"/>
                </a:solidFill>
              </a:rPr>
              <a:t> de um </a:t>
            </a:r>
            <a:r>
              <a:rPr lang="en-US" sz="4800" b="1" dirty="0" err="1">
                <a:solidFill>
                  <a:srgbClr val="C00000"/>
                </a:solidFill>
              </a:rPr>
              <a:t>parágrafo</a:t>
            </a:r>
            <a:r>
              <a:rPr lang="en-US" sz="4800" b="1" dirty="0">
                <a:solidFill>
                  <a:srgbClr val="C00000"/>
                </a:solidFill>
              </a:rPr>
              <a:t>.</a:t>
            </a:r>
          </a:p>
        </p:txBody>
      </p:sp>
      <p:sp>
        <p:nvSpPr>
          <p:cNvPr id="16" name="Freeform 6">
            <a:extLst>
              <a:ext uri="{FF2B5EF4-FFF2-40B4-BE49-F238E27FC236}">
                <a16:creationId xmlns:a16="http://schemas.microsoft.com/office/drawing/2014/main" id="{BA5783C3-2F96-40A7-A24F-30CB07AA3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649163" y="634028"/>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18" name="Freeform 6">
            <a:extLst>
              <a:ext uri="{FF2B5EF4-FFF2-40B4-BE49-F238E27FC236}">
                <a16:creationId xmlns:a16="http://schemas.microsoft.com/office/drawing/2014/main" id="{A9D08DBA-0326-4C4E-ACFB-576F3ABDD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494670" y="2016617"/>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pic>
        <p:nvPicPr>
          <p:cNvPr id="5" name="Imagem 4" descr="Uma imagem contendo no interior, de madeira, madeira, marrom&#10;&#10;Descrição gerada automaticamente">
            <a:extLst>
              <a:ext uri="{FF2B5EF4-FFF2-40B4-BE49-F238E27FC236}">
                <a16:creationId xmlns:a16="http://schemas.microsoft.com/office/drawing/2014/main" id="{42AE3B8E-9CC7-4E49-9F18-BE357CB2EE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4270" y="1232898"/>
            <a:ext cx="5794624" cy="4664527"/>
          </a:xfrm>
          <a:prstGeom prst="rect">
            <a:avLst/>
          </a:prstGeom>
        </p:spPr>
      </p:pic>
    </p:spTree>
    <p:extLst>
      <p:ext uri="{BB962C8B-B14F-4D97-AF65-F5344CB8AC3E}">
        <p14:creationId xmlns:p14="http://schemas.microsoft.com/office/powerpoint/2010/main" val="3939021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9882A9-FE8D-404C-8769-6BF8A0C46A02}"/>
              </a:ext>
            </a:extLst>
          </p:cNvPr>
          <p:cNvSpPr>
            <a:spLocks noGrp="1"/>
          </p:cNvSpPr>
          <p:nvPr>
            <p:ph type="title"/>
          </p:nvPr>
        </p:nvSpPr>
        <p:spPr>
          <a:xfrm>
            <a:off x="2125345" y="154940"/>
            <a:ext cx="9067800" cy="1485900"/>
          </a:xfrm>
        </p:spPr>
        <p:txBody>
          <a:bodyPr/>
          <a:lstStyle/>
          <a:p>
            <a:pPr algn="ctr"/>
            <a:r>
              <a:rPr lang="pt-BR" b="1" dirty="0">
                <a:solidFill>
                  <a:srgbClr val="C00000"/>
                </a:solidFill>
              </a:rPr>
              <a:t>O parágrafo e o </a:t>
            </a:r>
            <a:br>
              <a:rPr lang="pt-BR" b="1" dirty="0">
                <a:solidFill>
                  <a:srgbClr val="C00000"/>
                </a:solidFill>
              </a:rPr>
            </a:br>
            <a:r>
              <a:rPr lang="pt-BR" b="1" dirty="0">
                <a:solidFill>
                  <a:srgbClr val="C00000"/>
                </a:solidFill>
              </a:rPr>
              <a:t>tópico frasal ou frase núcleo</a:t>
            </a:r>
          </a:p>
        </p:txBody>
      </p:sp>
      <p:sp>
        <p:nvSpPr>
          <p:cNvPr id="3" name="Espaço Reservado para Conteúdo 2">
            <a:extLst>
              <a:ext uri="{FF2B5EF4-FFF2-40B4-BE49-F238E27FC236}">
                <a16:creationId xmlns:a16="http://schemas.microsoft.com/office/drawing/2014/main" id="{A1CD277C-1177-4AE4-A7DF-9ABF4DAB2F52}"/>
              </a:ext>
            </a:extLst>
          </p:cNvPr>
          <p:cNvSpPr>
            <a:spLocks noGrp="1"/>
          </p:cNvSpPr>
          <p:nvPr>
            <p:ph idx="1"/>
          </p:nvPr>
        </p:nvSpPr>
        <p:spPr>
          <a:xfrm>
            <a:off x="1019175" y="1709420"/>
            <a:ext cx="10908666" cy="4782820"/>
          </a:xfrm>
        </p:spPr>
        <p:txBody>
          <a:bodyPr>
            <a:normAutofit lnSpcReduction="10000"/>
          </a:bodyPr>
          <a:lstStyle/>
          <a:p>
            <a:pPr algn="just"/>
            <a:r>
              <a:rPr lang="pt-BR" sz="3600" dirty="0"/>
              <a:t>O parágrafo é uma unidade de composição em que se desenvolve determinada ideia central, ou nuclear, a que se agregam outras, secundárias, intimamente relacionadas pelo sentido e logicamente decorrentes dela.</a:t>
            </a:r>
          </a:p>
          <a:p>
            <a:pPr algn="just"/>
            <a:r>
              <a:rPr lang="pt-BR" sz="3600" dirty="0"/>
              <a:t>Embora chamado de frase-núcleo, o tópico frasal pode aparecer sob forma de um conjunto de frases, que servem para garantir que o redator não se afastará do objetivo proposto para o parágrafo.</a:t>
            </a:r>
          </a:p>
          <a:p>
            <a:endParaRPr lang="pt-BR" dirty="0"/>
          </a:p>
        </p:txBody>
      </p:sp>
    </p:spTree>
    <p:extLst>
      <p:ext uri="{BB962C8B-B14F-4D97-AF65-F5344CB8AC3E}">
        <p14:creationId xmlns:p14="http://schemas.microsoft.com/office/powerpoint/2010/main" val="2640324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EA0A06-12D2-4DAF-8D63-FFCE6CA6D392}"/>
              </a:ext>
            </a:extLst>
          </p:cNvPr>
          <p:cNvSpPr>
            <a:spLocks noGrp="1"/>
          </p:cNvSpPr>
          <p:nvPr>
            <p:ph type="title"/>
          </p:nvPr>
        </p:nvSpPr>
        <p:spPr/>
        <p:txBody>
          <a:bodyPr/>
          <a:lstStyle/>
          <a:p>
            <a:pPr algn="ctr"/>
            <a:r>
              <a:rPr lang="pt-BR" b="1" dirty="0">
                <a:solidFill>
                  <a:srgbClr val="C00000"/>
                </a:solidFill>
              </a:rPr>
              <a:t>O parágrafo e o </a:t>
            </a:r>
            <a:br>
              <a:rPr lang="pt-BR" b="1" dirty="0">
                <a:solidFill>
                  <a:srgbClr val="C00000"/>
                </a:solidFill>
              </a:rPr>
            </a:br>
            <a:r>
              <a:rPr lang="pt-BR" b="1" dirty="0">
                <a:solidFill>
                  <a:srgbClr val="C00000"/>
                </a:solidFill>
              </a:rPr>
              <a:t>tópico frasal ou frase núcleo</a:t>
            </a:r>
            <a:endParaRPr lang="pt-BR" dirty="0"/>
          </a:p>
        </p:txBody>
      </p:sp>
      <p:sp>
        <p:nvSpPr>
          <p:cNvPr id="3" name="Espaço Reservado para Conteúdo 2">
            <a:extLst>
              <a:ext uri="{FF2B5EF4-FFF2-40B4-BE49-F238E27FC236}">
                <a16:creationId xmlns:a16="http://schemas.microsoft.com/office/drawing/2014/main" id="{3B24D8A6-C23B-4910-953B-A38D46BA73C9}"/>
              </a:ext>
            </a:extLst>
          </p:cNvPr>
          <p:cNvSpPr>
            <a:spLocks noGrp="1"/>
          </p:cNvSpPr>
          <p:nvPr>
            <p:ph idx="1"/>
          </p:nvPr>
        </p:nvSpPr>
        <p:spPr>
          <a:xfrm>
            <a:off x="1371600" y="1952625"/>
            <a:ext cx="10353040" cy="4478655"/>
          </a:xfrm>
        </p:spPr>
        <p:txBody>
          <a:bodyPr>
            <a:normAutofit lnSpcReduction="10000"/>
          </a:bodyPr>
          <a:lstStyle/>
          <a:p>
            <a:pPr algn="just"/>
            <a:r>
              <a:rPr lang="pt-BR" sz="3600" dirty="0"/>
              <a:t>A frase-núcleo serve normalmente para introduzir o assunto, vindo como abertura do parágrafo.</a:t>
            </a:r>
          </a:p>
          <a:p>
            <a:pPr algn="just"/>
            <a:r>
              <a:rPr lang="pt-BR" sz="3600" dirty="0"/>
              <a:t>Pode também representar uma síntese do parágrafo, funcionando verdadeiramente como sua conclusão.</a:t>
            </a:r>
          </a:p>
          <a:p>
            <a:pPr algn="just"/>
            <a:r>
              <a:rPr lang="pt-BR" sz="3600" dirty="0"/>
              <a:t>Alguns parágrafos dispensam o tópico frasal (frase-núcleo), diluindo a ideia central nos vários pensamentos que o compõem</a:t>
            </a:r>
            <a:r>
              <a:rPr lang="pt-BR" sz="2800" dirty="0"/>
              <a:t>.</a:t>
            </a:r>
          </a:p>
          <a:p>
            <a:endParaRPr lang="pt-BR" dirty="0"/>
          </a:p>
        </p:txBody>
      </p:sp>
    </p:spTree>
    <p:extLst>
      <p:ext uri="{BB962C8B-B14F-4D97-AF65-F5344CB8AC3E}">
        <p14:creationId xmlns:p14="http://schemas.microsoft.com/office/powerpoint/2010/main" val="4287621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42F950-28F2-4C52-92DF-CC77158E63E0}"/>
              </a:ext>
            </a:extLst>
          </p:cNvPr>
          <p:cNvSpPr>
            <a:spLocks noGrp="1"/>
          </p:cNvSpPr>
          <p:nvPr>
            <p:ph type="title"/>
          </p:nvPr>
        </p:nvSpPr>
        <p:spPr>
          <a:xfrm>
            <a:off x="2094865" y="778701"/>
            <a:ext cx="9067800" cy="1485900"/>
          </a:xfrm>
        </p:spPr>
        <p:txBody>
          <a:bodyPr/>
          <a:lstStyle/>
          <a:p>
            <a:r>
              <a:rPr lang="pt-BR" b="1" dirty="0">
                <a:solidFill>
                  <a:srgbClr val="C00000"/>
                </a:solidFill>
              </a:rPr>
              <a:t>Exemplos:</a:t>
            </a:r>
          </a:p>
        </p:txBody>
      </p:sp>
      <p:sp>
        <p:nvSpPr>
          <p:cNvPr id="3" name="Espaço Reservado para Conteúdo 2">
            <a:extLst>
              <a:ext uri="{FF2B5EF4-FFF2-40B4-BE49-F238E27FC236}">
                <a16:creationId xmlns:a16="http://schemas.microsoft.com/office/drawing/2014/main" id="{3127C48A-3939-482D-AA2F-AD5EFD945B70}"/>
              </a:ext>
            </a:extLst>
          </p:cNvPr>
          <p:cNvSpPr>
            <a:spLocks noGrp="1"/>
          </p:cNvSpPr>
          <p:nvPr>
            <p:ph idx="1"/>
          </p:nvPr>
        </p:nvSpPr>
        <p:spPr>
          <a:xfrm>
            <a:off x="1228724" y="2409825"/>
            <a:ext cx="10448925" cy="3914775"/>
          </a:xfrm>
        </p:spPr>
        <p:txBody>
          <a:bodyPr>
            <a:normAutofit/>
          </a:bodyPr>
          <a:lstStyle/>
          <a:p>
            <a:pPr marL="530225" lvl="1" indent="730250" algn="just">
              <a:buNone/>
            </a:pPr>
            <a:r>
              <a:rPr lang="pt-BR" sz="3200" b="1" u="sng" dirty="0"/>
              <a:t>A sobrevida do paciente em coma ou de pessoas com doenças incuráveis gerou uma das mais polêmicas discussões éticas da história da medicina.</a:t>
            </a:r>
            <a:r>
              <a:rPr lang="pt-BR" sz="3200" b="1" dirty="0"/>
              <a:t>  </a:t>
            </a:r>
            <a:r>
              <a:rPr lang="pt-BR" sz="3200" dirty="0"/>
              <a:t>Há os que defendem a espera da morte em nome da vida e os que preferem encurtar a vida, optando pela morte digna ou morte anunciada.</a:t>
            </a:r>
          </a:p>
        </p:txBody>
      </p:sp>
    </p:spTree>
    <p:extLst>
      <p:ext uri="{BB962C8B-B14F-4D97-AF65-F5344CB8AC3E}">
        <p14:creationId xmlns:p14="http://schemas.microsoft.com/office/powerpoint/2010/main" val="3047285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7D046E-BBF9-44FE-AE90-1FDAD5390652}"/>
              </a:ext>
            </a:extLst>
          </p:cNvPr>
          <p:cNvSpPr>
            <a:spLocks noGrp="1"/>
          </p:cNvSpPr>
          <p:nvPr>
            <p:ph type="title"/>
          </p:nvPr>
        </p:nvSpPr>
        <p:spPr>
          <a:xfrm>
            <a:off x="2216785" y="623570"/>
            <a:ext cx="9067800" cy="1485900"/>
          </a:xfrm>
        </p:spPr>
        <p:txBody>
          <a:bodyPr/>
          <a:lstStyle/>
          <a:p>
            <a:r>
              <a:rPr lang="pt-BR" b="1" dirty="0">
                <a:solidFill>
                  <a:srgbClr val="C00000"/>
                </a:solidFill>
              </a:rPr>
              <a:t>Tópico Frasal Conclusivo</a:t>
            </a:r>
          </a:p>
        </p:txBody>
      </p:sp>
      <p:sp>
        <p:nvSpPr>
          <p:cNvPr id="3" name="Espaço Reservado para Conteúdo 2">
            <a:extLst>
              <a:ext uri="{FF2B5EF4-FFF2-40B4-BE49-F238E27FC236}">
                <a16:creationId xmlns:a16="http://schemas.microsoft.com/office/drawing/2014/main" id="{85CABB41-366B-49F1-A5A5-1C328BBCC18A}"/>
              </a:ext>
            </a:extLst>
          </p:cNvPr>
          <p:cNvSpPr>
            <a:spLocks noGrp="1"/>
          </p:cNvSpPr>
          <p:nvPr>
            <p:ph idx="1"/>
          </p:nvPr>
        </p:nvSpPr>
        <p:spPr>
          <a:xfrm>
            <a:off x="1087120" y="1576705"/>
            <a:ext cx="10820400" cy="3914775"/>
          </a:xfrm>
        </p:spPr>
        <p:txBody>
          <a:bodyPr>
            <a:noAutofit/>
          </a:bodyPr>
          <a:lstStyle/>
          <a:p>
            <a:pPr marL="0" indent="720725" algn="just">
              <a:buNone/>
            </a:pPr>
            <a:r>
              <a:rPr lang="pt-BR" sz="3200" dirty="0"/>
              <a:t>Os esquimós têm diversos nomes para indicar a neve. Para eles, cada tipo de neve é uma coisa diferente de outro tipo. Para os povos da floresta, cada mato tem um nome específico. Os habitantes dos desertos têm nomes diferentes para dizer “areia”, conforme as características específicas que ela apresenta. Para conviver com seu meio ambiente, cada povo desenvolve sua cultura com palavras distintas para diferenciar as sutilezas do seu mundo. </a:t>
            </a:r>
            <a:r>
              <a:rPr lang="pt-BR" sz="3200" b="1" u="sng" dirty="0"/>
              <a:t>Quanto mais palavras distinguindo as coisas que as rodeiam, mais rica é a cultura de uma população. </a:t>
            </a:r>
            <a:endParaRPr lang="pt-BR" sz="3200" u="sng" dirty="0"/>
          </a:p>
        </p:txBody>
      </p:sp>
    </p:spTree>
    <p:extLst>
      <p:ext uri="{BB962C8B-B14F-4D97-AF65-F5344CB8AC3E}">
        <p14:creationId xmlns:p14="http://schemas.microsoft.com/office/powerpoint/2010/main" val="4189570105"/>
      </p:ext>
    </p:extLst>
  </p:cSld>
  <p:clrMapOvr>
    <a:masterClrMapping/>
  </p:clrMapOvr>
</p:sld>
</file>

<file path=ppt/theme/theme1.xml><?xml version="1.0" encoding="utf-8"?>
<a:theme xmlns:a="http://schemas.openxmlformats.org/drawingml/2006/main" name="Cortar">
  <a:themeElements>
    <a:clrScheme name="Cortar">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ortar">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ortar">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otalTime>551</TotalTime>
  <Words>1685</Words>
  <Application>Microsoft Office PowerPoint</Application>
  <PresentationFormat>Widescreen</PresentationFormat>
  <Paragraphs>83</Paragraphs>
  <Slides>27</Slides>
  <Notes>0</Notes>
  <HiddenSlides>0</HiddenSlides>
  <MMClips>0</MMClips>
  <ScaleCrop>false</ScaleCrop>
  <HeadingPairs>
    <vt:vector size="6" baseType="variant">
      <vt:variant>
        <vt:lpstr>Fontes usadas</vt:lpstr>
      </vt:variant>
      <vt:variant>
        <vt:i4>1</vt:i4>
      </vt:variant>
      <vt:variant>
        <vt:lpstr>Tema</vt:lpstr>
      </vt:variant>
      <vt:variant>
        <vt:i4>1</vt:i4>
      </vt:variant>
      <vt:variant>
        <vt:lpstr>Títulos de slides</vt:lpstr>
      </vt:variant>
      <vt:variant>
        <vt:i4>27</vt:i4>
      </vt:variant>
    </vt:vector>
  </HeadingPairs>
  <TitlesOfParts>
    <vt:vector size="29" baseType="lpstr">
      <vt:lpstr>Franklin Gothic Book</vt:lpstr>
      <vt:lpstr>Cortar</vt:lpstr>
      <vt:lpstr>RESENHA CRíTICA</vt:lpstr>
      <vt:lpstr>O que é uma resenha crítica? </vt:lpstr>
      <vt:lpstr>Diferença entre resumo, resenha e resenha crítica </vt:lpstr>
      <vt:lpstr>Ideias centrais de um texto:</vt:lpstr>
      <vt:lpstr>Dicas para identificar a frase núcleo de um parágrafo.</vt:lpstr>
      <vt:lpstr>O parágrafo e o  tópico frasal ou frase núcleo</vt:lpstr>
      <vt:lpstr>O parágrafo e o  tópico frasal ou frase núcleo</vt:lpstr>
      <vt:lpstr>Exemplos:</vt:lpstr>
      <vt:lpstr>Tópico Frasal Conclusivo</vt:lpstr>
      <vt:lpstr>Tópico frasal diluído no parágrafo </vt:lpstr>
      <vt:lpstr>Dicas para aplicar citações bibliográficas no texto da resenha.</vt:lpstr>
      <vt:lpstr>Tipos de citações</vt:lpstr>
      <vt:lpstr>Citação Indireta </vt:lpstr>
      <vt:lpstr>Citação Direta </vt:lpstr>
      <vt:lpstr>Citação Direta Curta</vt:lpstr>
      <vt:lpstr>Apresentação do PowerPoint</vt:lpstr>
      <vt:lpstr>Citação da Citação </vt:lpstr>
      <vt:lpstr>Um dos erros mais frequentes nos textos é referente ao uso dos termos de origem latina id., ibid. e op. cit.  </vt:lpstr>
      <vt:lpstr>ESTRUTURA DA RESENHA CRÍTICA</vt:lpstr>
      <vt:lpstr>Apresentação do PowerPoint</vt:lpstr>
      <vt:lpstr>Apresentação do PowerPoint</vt:lpstr>
      <vt:lpstr>Sobre a obra</vt:lpstr>
      <vt:lpstr>REFERÊNCIA BIBLIOGRÁFICA </vt:lpstr>
      <vt:lpstr>Apresentação do PowerPoint</vt:lpstr>
      <vt:lpstr>Apresentação do PowerPoint</vt:lpstr>
      <vt:lpstr>Argumentações necessárias para a elaboração da síntese da obra:</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RESENHA CRíTICA</dc:title>
  <dc:creator>Dennyze Oliveira</dc:creator>
  <cp:lastModifiedBy>Instituto Servus</cp:lastModifiedBy>
  <cp:revision>2</cp:revision>
  <dcterms:created xsi:type="dcterms:W3CDTF">2020-04-06T12:30:48Z</dcterms:created>
  <dcterms:modified xsi:type="dcterms:W3CDTF">2020-04-14T14:16:33Z</dcterms:modified>
</cp:coreProperties>
</file>